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handoutMasterIdLst>
    <p:handoutMasterId r:id="rId16"/>
  </p:handoutMasterIdLst>
  <p:sldIdLst>
    <p:sldId id="1780" r:id="rId2"/>
    <p:sldId id="1781" r:id="rId3"/>
    <p:sldId id="1782" r:id="rId4"/>
    <p:sldId id="1783" r:id="rId5"/>
    <p:sldId id="1784" r:id="rId6"/>
    <p:sldId id="1785" r:id="rId7"/>
    <p:sldId id="1786" r:id="rId8"/>
    <p:sldId id="1789" r:id="rId9"/>
    <p:sldId id="1790" r:id="rId10"/>
    <p:sldId id="1787" r:id="rId11"/>
    <p:sldId id="1791" r:id="rId12"/>
    <p:sldId id="1792" r:id="rId13"/>
    <p:sldId id="178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C525CA-D97E-0946-A855-E8A126F6BC44}">
          <p14:sldIdLst>
            <p14:sldId id="1780"/>
            <p14:sldId id="1781"/>
            <p14:sldId id="1782"/>
            <p14:sldId id="1783"/>
            <p14:sldId id="1784"/>
            <p14:sldId id="1785"/>
            <p14:sldId id="1786"/>
            <p14:sldId id="1789"/>
            <p14:sldId id="1790"/>
            <p14:sldId id="1787"/>
            <p14:sldId id="1791"/>
            <p14:sldId id="1792"/>
            <p14:sldId id="17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6D9"/>
    <a:srgbClr val="FBDCE7"/>
    <a:srgbClr val="BA9DBC"/>
    <a:srgbClr val="E6125C"/>
    <a:srgbClr val="B7651C"/>
    <a:srgbClr val="99548A"/>
    <a:srgbClr val="974184"/>
    <a:srgbClr val="33D65F"/>
    <a:srgbClr val="1E1E1E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BB9A4-4066-4237-BCC3-8303AA8FE163}" v="13" dt="2024-02-22T12:57:16.526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94671"/>
  </p:normalViewPr>
  <p:slideViewPr>
    <p:cSldViewPr snapToGrid="0">
      <p:cViewPr varScale="1">
        <p:scale>
          <a:sx n="59" d="100"/>
          <a:sy n="59" d="100"/>
        </p:scale>
        <p:origin x="1208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a Sharma" userId="c07c9eb56e838155" providerId="LiveId" clId="{98ABB9A4-4066-4237-BCC3-8303AA8FE163}"/>
    <pc:docChg chg="custSel modSld">
      <pc:chgData name="Akshita Sharma" userId="c07c9eb56e838155" providerId="LiveId" clId="{98ABB9A4-4066-4237-BCC3-8303AA8FE163}" dt="2024-02-22T12:57:48.335" v="65" actId="1037"/>
      <pc:docMkLst>
        <pc:docMk/>
      </pc:docMkLst>
      <pc:sldChg chg="addSp mod">
        <pc:chgData name="Akshita Sharma" userId="c07c9eb56e838155" providerId="LiveId" clId="{98ABB9A4-4066-4237-BCC3-8303AA8FE163}" dt="2024-02-22T07:01:51.481" v="2" actId="11529"/>
        <pc:sldMkLst>
          <pc:docMk/>
          <pc:sldMk cId="1054434574" sldId="1781"/>
        </pc:sldMkLst>
        <pc:cxnChg chg="add">
          <ac:chgData name="Akshita Sharma" userId="c07c9eb56e838155" providerId="LiveId" clId="{98ABB9A4-4066-4237-BCC3-8303AA8FE163}" dt="2024-02-22T07:01:51.481" v="2" actId="11529"/>
          <ac:cxnSpMkLst>
            <pc:docMk/>
            <pc:sldMk cId="1054434574" sldId="1781"/>
            <ac:cxnSpMk id="38" creationId="{6DEEA088-783E-5A8E-46E9-B34B1E50CF32}"/>
          </ac:cxnSpMkLst>
        </pc:cxnChg>
      </pc:sldChg>
      <pc:sldChg chg="modSp">
        <pc:chgData name="Akshita Sharma" userId="c07c9eb56e838155" providerId="LiveId" clId="{98ABB9A4-4066-4237-BCC3-8303AA8FE163}" dt="2024-02-22T07:04:22.661" v="13" actId="207"/>
        <pc:sldMkLst>
          <pc:docMk/>
          <pc:sldMk cId="432027088" sldId="1786"/>
        </pc:sldMkLst>
        <pc:graphicFrameChg chg="mod">
          <ac:chgData name="Akshita Sharma" userId="c07c9eb56e838155" providerId="LiveId" clId="{98ABB9A4-4066-4237-BCC3-8303AA8FE163}" dt="2024-02-22T07:04:22.661" v="13" actId="207"/>
          <ac:graphicFrameMkLst>
            <pc:docMk/>
            <pc:sldMk cId="432027088" sldId="1786"/>
            <ac:graphicFrameMk id="2" creationId="{783C0B20-E1D2-EED0-2C1E-CB1F708AF057}"/>
          </ac:graphicFrameMkLst>
        </pc:graphicFrameChg>
      </pc:sldChg>
      <pc:sldChg chg="addSp modSp mod">
        <pc:chgData name="Akshita Sharma" userId="c07c9eb56e838155" providerId="LiveId" clId="{98ABB9A4-4066-4237-BCC3-8303AA8FE163}" dt="2024-02-22T12:57:48.335" v="65" actId="1037"/>
        <pc:sldMkLst>
          <pc:docMk/>
          <pc:sldMk cId="3745532652" sldId="1787"/>
        </pc:sldMkLst>
        <pc:spChg chg="add mod">
          <ac:chgData name="Akshita Sharma" userId="c07c9eb56e838155" providerId="LiveId" clId="{98ABB9A4-4066-4237-BCC3-8303AA8FE163}" dt="2024-02-22T12:43:30.193" v="35" actId="1076"/>
          <ac:spMkLst>
            <pc:docMk/>
            <pc:sldMk cId="3745532652" sldId="1787"/>
            <ac:spMk id="7" creationId="{A786CE05-E1C2-AE9F-2FCF-E08701EFEC07}"/>
          </ac:spMkLst>
        </pc:spChg>
        <pc:spChg chg="add mod">
          <ac:chgData name="Akshita Sharma" userId="c07c9eb56e838155" providerId="LiveId" clId="{98ABB9A4-4066-4237-BCC3-8303AA8FE163}" dt="2024-02-22T12:44:08.159" v="45" actId="20577"/>
          <ac:spMkLst>
            <pc:docMk/>
            <pc:sldMk cId="3745532652" sldId="1787"/>
            <ac:spMk id="8" creationId="{3B528BCF-2858-91A4-BD06-3E055AE698A2}"/>
          </ac:spMkLst>
        </pc:spChg>
        <pc:spChg chg="add mod">
          <ac:chgData name="Akshita Sharma" userId="c07c9eb56e838155" providerId="LiveId" clId="{98ABB9A4-4066-4237-BCC3-8303AA8FE163}" dt="2024-02-22T12:57:10.461" v="47" actId="767"/>
          <ac:spMkLst>
            <pc:docMk/>
            <pc:sldMk cId="3745532652" sldId="1787"/>
            <ac:spMk id="9" creationId="{E2EC1D77-D501-2B59-1F24-6BB36BDF7A5C}"/>
          </ac:spMkLst>
        </pc:spChg>
        <pc:spChg chg="add mod">
          <ac:chgData name="Akshita Sharma" userId="c07c9eb56e838155" providerId="LiveId" clId="{98ABB9A4-4066-4237-BCC3-8303AA8FE163}" dt="2024-02-22T12:57:48.335" v="65" actId="1037"/>
          <ac:spMkLst>
            <pc:docMk/>
            <pc:sldMk cId="3745532652" sldId="1787"/>
            <ac:spMk id="10" creationId="{AD4BEC8E-46AD-3062-8481-29516710B787}"/>
          </ac:spMkLst>
        </pc:spChg>
        <pc:spChg chg="mod">
          <ac:chgData name="Akshita Sharma" userId="c07c9eb56e838155" providerId="LiveId" clId="{98ABB9A4-4066-4237-BCC3-8303AA8FE163}" dt="2024-02-22T07:03:41.533" v="6" actId="20577"/>
          <ac:spMkLst>
            <pc:docMk/>
            <pc:sldMk cId="3745532652" sldId="1787"/>
            <ac:spMk id="25" creationId="{2E627C8D-5033-B452-2161-96A3967220FE}"/>
          </ac:spMkLst>
        </pc:spChg>
      </pc:sldChg>
      <pc:sldChg chg="delSp modSp mod">
        <pc:chgData name="Akshita Sharma" userId="c07c9eb56e838155" providerId="LiveId" clId="{98ABB9A4-4066-4237-BCC3-8303AA8FE163}" dt="2024-02-22T07:03:24.200" v="3" actId="478"/>
        <pc:sldMkLst>
          <pc:docMk/>
          <pc:sldMk cId="2378672046" sldId="1788"/>
        </pc:sldMkLst>
        <pc:spChg chg="del">
          <ac:chgData name="Akshita Sharma" userId="c07c9eb56e838155" providerId="LiveId" clId="{98ABB9A4-4066-4237-BCC3-8303AA8FE163}" dt="2024-02-22T06:56:21.640" v="0" actId="478"/>
          <ac:spMkLst>
            <pc:docMk/>
            <pc:sldMk cId="2378672046" sldId="1788"/>
            <ac:spMk id="3" creationId="{DA5880AC-9054-8472-88C3-D5CB788A4890}"/>
          </ac:spMkLst>
        </pc:spChg>
        <pc:spChg chg="mod">
          <ac:chgData name="Akshita Sharma" userId="c07c9eb56e838155" providerId="LiveId" clId="{98ABB9A4-4066-4237-BCC3-8303AA8FE163}" dt="2024-02-22T06:56:27.255" v="1" actId="1076"/>
          <ac:spMkLst>
            <pc:docMk/>
            <pc:sldMk cId="2378672046" sldId="1788"/>
            <ac:spMk id="12" creationId="{D7A7C086-FEF6-62A3-1E85-C1604A91B327}"/>
          </ac:spMkLst>
        </pc:spChg>
        <pc:picChg chg="del">
          <ac:chgData name="Akshita Sharma" userId="c07c9eb56e838155" providerId="LiveId" clId="{98ABB9A4-4066-4237-BCC3-8303AA8FE163}" dt="2024-02-22T07:03:24.200" v="3" actId="478"/>
          <ac:picMkLst>
            <pc:docMk/>
            <pc:sldMk cId="2378672046" sldId="1788"/>
            <ac:picMk id="2" creationId="{CCCE7CC1-2545-3324-F435-4A243918C3DD}"/>
          </ac:picMkLst>
        </pc:picChg>
      </pc:sldChg>
      <pc:sldChg chg="modSp">
        <pc:chgData name="Akshita Sharma" userId="c07c9eb56e838155" providerId="LiveId" clId="{98ABB9A4-4066-4237-BCC3-8303AA8FE163}" dt="2024-02-22T07:04:01.843" v="9" actId="207"/>
        <pc:sldMkLst>
          <pc:docMk/>
          <pc:sldMk cId="1816521344" sldId="1789"/>
        </pc:sldMkLst>
        <pc:graphicFrameChg chg="mod">
          <ac:chgData name="Akshita Sharma" userId="c07c9eb56e838155" providerId="LiveId" clId="{98ABB9A4-4066-4237-BCC3-8303AA8FE163}" dt="2024-02-22T07:04:01.843" v="9" actId="207"/>
          <ac:graphicFrameMkLst>
            <pc:docMk/>
            <pc:sldMk cId="1816521344" sldId="1789"/>
            <ac:graphicFrameMk id="4" creationId="{10F7B562-234F-30FE-17F2-1C027F716859}"/>
          </ac:graphicFrameMkLst>
        </pc:graphicFrameChg>
      </pc:sldChg>
      <pc:sldChg chg="modSp mod">
        <pc:chgData name="Akshita Sharma" userId="c07c9eb56e838155" providerId="LiveId" clId="{98ABB9A4-4066-4237-BCC3-8303AA8FE163}" dt="2024-02-22T07:03:35.786" v="5" actId="20577"/>
        <pc:sldMkLst>
          <pc:docMk/>
          <pc:sldMk cId="3311073602" sldId="1791"/>
        </pc:sldMkLst>
        <pc:spChg chg="mod">
          <ac:chgData name="Akshita Sharma" userId="c07c9eb56e838155" providerId="LiveId" clId="{98ABB9A4-4066-4237-BCC3-8303AA8FE163}" dt="2024-02-22T07:03:35.786" v="5" actId="20577"/>
          <ac:spMkLst>
            <pc:docMk/>
            <pc:sldMk cId="3311073602" sldId="1791"/>
            <ac:spMk id="25" creationId="{7F809CF2-C355-DB51-0708-16107B990BB9}"/>
          </ac:spMkLst>
        </pc:spChg>
      </pc:sldChg>
      <pc:sldChg chg="modSp mod">
        <pc:chgData name="Akshita Sharma" userId="c07c9eb56e838155" providerId="LiveId" clId="{98ABB9A4-4066-4237-BCC3-8303AA8FE163}" dt="2024-02-22T07:03:30.826" v="4" actId="20577"/>
        <pc:sldMkLst>
          <pc:docMk/>
          <pc:sldMk cId="1160460162" sldId="1792"/>
        </pc:sldMkLst>
        <pc:spChg chg="mod">
          <ac:chgData name="Akshita Sharma" userId="c07c9eb56e838155" providerId="LiveId" clId="{98ABB9A4-4066-4237-BCC3-8303AA8FE163}" dt="2024-02-22T07:03:30.826" v="4" actId="20577"/>
          <ac:spMkLst>
            <pc:docMk/>
            <pc:sldMk cId="1160460162" sldId="1792"/>
            <ac:spMk id="25" creationId="{1ACFE4F5-17F9-DAEF-BCDD-4105AA9A56E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pkakde_purdue_edu/Documents/rankings_survey_12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pkakde_purdue_edu/Documents/rankings_survey_12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Sample Average - Attribute Level Part Worths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59572317035335E-2"/>
          <c:y val="0.16184565606341386"/>
          <c:w val="0.89898142109127377"/>
          <c:h val="0.67879731927585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'Attribute level part worth'!$B$1:$G$1</c:f>
              <c:strCache>
                <c:ptCount val="6"/>
                <c:pt idx="0">
                  <c:v>Brand_Amazon</c:v>
                </c:pt>
                <c:pt idx="1">
                  <c:v>Brand_Spotify</c:v>
                </c:pt>
                <c:pt idx="2">
                  <c:v>Music_Video_Yes</c:v>
                </c:pt>
                <c:pt idx="3">
                  <c:v>Price_$9.99</c:v>
                </c:pt>
                <c:pt idx="4">
                  <c:v>Podcasts_Yes</c:v>
                </c:pt>
                <c:pt idx="5">
                  <c:v>Downloads_Yes</c:v>
                </c:pt>
              </c:strCache>
            </c:strRef>
          </c:cat>
          <c:val>
            <c:numRef>
              <c:f>'Attribute level part worth'!$B$2:$G$2</c:f>
              <c:numCache>
                <c:formatCode>0.00</c:formatCode>
                <c:ptCount val="6"/>
                <c:pt idx="0">
                  <c:v>-0.77322834645669258</c:v>
                </c:pt>
                <c:pt idx="1">
                  <c:v>-0.54015748031496058</c:v>
                </c:pt>
                <c:pt idx="2">
                  <c:v>0.31889763779527486</c:v>
                </c:pt>
                <c:pt idx="3">
                  <c:v>-0.50314960629921246</c:v>
                </c:pt>
                <c:pt idx="4">
                  <c:v>-0.15078740157480316</c:v>
                </c:pt>
                <c:pt idx="5">
                  <c:v>-1.8503937007873804E-2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6-485B-943C-38D1A7DDA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50579184"/>
        <c:axId val="1761428720"/>
      </c:barChart>
      <c:catAx>
        <c:axId val="1550579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Attributes</a:t>
                </a:r>
              </a:p>
            </c:rich>
          </c:tx>
          <c:layout>
            <c:manualLayout>
              <c:xMode val="edge"/>
              <c:yMode val="edge"/>
              <c:x val="0.45836959385958392"/>
              <c:y val="0.917980865523086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3175">
            <a:solidFill>
              <a:srgbClr val="A5BBD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428720"/>
        <c:crosses val="autoZero"/>
        <c:auto val="1"/>
        <c:lblAlgn val="ctr"/>
        <c:lblOffset val="100"/>
        <c:noMultiLvlLbl val="0"/>
      </c:catAx>
      <c:valAx>
        <c:axId val="1761428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Average Partworths</a:t>
                </a:r>
              </a:p>
            </c:rich>
          </c:tx>
          <c:layout>
            <c:manualLayout>
              <c:xMode val="edge"/>
              <c:yMode val="edge"/>
              <c:x val="1.7255735429808785E-4"/>
              <c:y val="0.28367804427208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579184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FFC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Average Relative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545971853400818E-2"/>
          <c:y val="0.17072497123130034"/>
          <c:w val="0.90324290397895324"/>
          <c:h val="0.62091130620489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'Relative Importance'!$R$3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'Relative Importance'!$S$2:$W$2</c:f>
              <c:strCache>
                <c:ptCount val="5"/>
                <c:pt idx="0">
                  <c:v>Brand</c:v>
                </c:pt>
                <c:pt idx="1">
                  <c:v>Music Video</c:v>
                </c:pt>
                <c:pt idx="2">
                  <c:v>Price</c:v>
                </c:pt>
                <c:pt idx="3">
                  <c:v>Podcast</c:v>
                </c:pt>
                <c:pt idx="4">
                  <c:v>Downloads</c:v>
                </c:pt>
              </c:strCache>
            </c:strRef>
          </c:cat>
          <c:val>
            <c:numRef>
              <c:f>'Relative Importance'!$S$3:$W$3</c:f>
              <c:numCache>
                <c:formatCode>0%</c:formatCode>
                <c:ptCount val="5"/>
                <c:pt idx="0">
                  <c:v>0.27790075366566724</c:v>
                </c:pt>
                <c:pt idx="1">
                  <c:v>0.24711173860438976</c:v>
                </c:pt>
                <c:pt idx="2">
                  <c:v>0.16755040496134113</c:v>
                </c:pt>
                <c:pt idx="3">
                  <c:v>0.16045565182533481</c:v>
                </c:pt>
                <c:pt idx="4">
                  <c:v>0.14698145094326703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0-473C-BE78-CCD04951CB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853568720"/>
        <c:axId val="864051072"/>
      </c:barChart>
      <c:catAx>
        <c:axId val="853568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bg1"/>
                    </a:solidFill>
                  </a:rPr>
                  <a:t>Features</a:t>
                </a:r>
              </a:p>
            </c:rich>
          </c:tx>
          <c:layout>
            <c:manualLayout>
              <c:xMode val="edge"/>
              <c:yMode val="edge"/>
              <c:x val="0.468341700606138"/>
              <c:y val="0.93079705861253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051072"/>
        <c:crosses val="autoZero"/>
        <c:auto val="1"/>
        <c:lblAlgn val="ctr"/>
        <c:lblOffset val="100"/>
        <c:noMultiLvlLbl val="0"/>
      </c:catAx>
      <c:valAx>
        <c:axId val="86405107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56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t>22/02/2024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68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t>22/02/2024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699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3B1068-DE25-3ED7-B39E-3E07F879FF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48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1187A159-F62F-40C5-FA2D-99C1C315B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7744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CFC8D000-7149-723B-5134-7B97C3C6C6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80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414208D9-AEC7-B3C5-DBF2-671F0D041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7744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90B38419-E263-064D-B424-19530035C0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7744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48084E66-C2D7-67B7-1CA3-20670D91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768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87A536CA-0BDD-3A23-3F0D-920BA6BAA9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364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FE54C8DC-F9A2-2F82-280F-F5FE6E7F14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700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322D6519-054B-719C-E666-006BA4B84A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6364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908DFF24-086C-70D6-DAF0-B43D91CF22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6364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62F12B3E-33EC-05FE-AE26-717021E8C6D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2960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92202408-9834-52CF-5393-1B3D342E601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9556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9AED2FFD-8356-FC5F-1B05-98CD79AC2E2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5892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C6126ABB-FF2A-E81F-EC14-CBC31DACD8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19556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16">
            <a:extLst>
              <a:ext uri="{FF2B5EF4-FFF2-40B4-BE49-F238E27FC236}">
                <a16:creationId xmlns:a16="http://schemas.microsoft.com/office/drawing/2014/main" id="{E6D12F70-7B2C-4CB2-B39D-A4605E06BAF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9556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1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44ECD-3D42-83F2-081F-7A86F96698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96AA32-CC57-B1E4-F0D5-707CC10E9459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FD332ECB-19CC-62C9-C2B6-19927821AB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0142" y="60991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0C65054E-99CA-0C8E-AFB9-D2FB5BE61C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8014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022AAF2D-AC24-4536-8CDB-082A50EF6D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526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628C3A0E-F921-B45B-963C-D0EF73E561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1038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D16570-9A00-FF01-70DC-7D2F1F96E356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ABDB7E4-C529-5C58-2564-7C1C953BCA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17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AAA1949-05B2-BC54-FAAB-D592F4073A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8290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C6D3C31-4A6C-FF09-901B-F0C0452766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11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9285DF2-5C60-7EB5-A45B-E2E571476A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8230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C981D9-9875-4E8A-C22C-685A5A7D57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77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D16570-9A00-FF01-70DC-7D2F1F96E356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AAEBC-686E-0443-8485-6CBCCC2F8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644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B354EA-FFA8-FE71-57DB-09D1DBB7DA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2396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EA10AC3-29EB-85D9-68FB-E95BAE9F37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5004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B5C85F-B9E6-C5D5-591D-9A17D0239D55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AB7AEC3-869B-1EE7-C5DB-0B6F9E272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3759" y="640398"/>
            <a:ext cx="2838958" cy="2788601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6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slidesgratis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shopping.ppthem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 userDrawn="1"/>
        </p:nvSpPr>
        <p:spPr>
          <a:xfrm>
            <a:off x="159026" y="-1178145"/>
            <a:ext cx="12032974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 userDrawn="1"/>
        </p:nvSpPr>
        <p:spPr>
          <a:xfrm>
            <a:off x="1753900" y="-801102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 userDrawn="1"/>
        </p:nvSpPr>
        <p:spPr>
          <a:xfrm>
            <a:off x="8611845" y="-771308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83" r:id="rId2"/>
    <p:sldLayoutId id="2147483784" r:id="rId3"/>
    <p:sldLayoutId id="2147483785" r:id="rId4"/>
    <p:sldLayoutId id="2147483786" r:id="rId5"/>
    <p:sldLayoutId id="214748378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slide" Target="slide2.xml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19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5.xml"/><Relationship Id="rId18" Type="http://schemas.openxmlformats.org/officeDocument/2006/relationships/image" Target="../media/image30.svg"/><Relationship Id="rId26" Type="http://schemas.openxmlformats.org/officeDocument/2006/relationships/image" Target="../media/image18.png"/><Relationship Id="rId3" Type="http://schemas.openxmlformats.org/officeDocument/2006/relationships/image" Target="../media/image61.svg"/><Relationship Id="rId21" Type="http://schemas.openxmlformats.org/officeDocument/2006/relationships/image" Target="../media/image32.svg"/><Relationship Id="rId7" Type="http://schemas.openxmlformats.org/officeDocument/2006/relationships/slide" Target="slide6.xml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5" Type="http://schemas.openxmlformats.org/officeDocument/2006/relationships/slide" Target="slide1.xml"/><Relationship Id="rId2" Type="http://schemas.openxmlformats.org/officeDocument/2006/relationships/image" Target="../media/image60.png"/><Relationship Id="rId16" Type="http://schemas.openxmlformats.org/officeDocument/2006/relationships/slide" Target="slide3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11" Type="http://schemas.openxmlformats.org/officeDocument/2006/relationships/image" Target="../media/image25.png"/><Relationship Id="rId24" Type="http://schemas.openxmlformats.org/officeDocument/2006/relationships/image" Target="../media/image63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62.png"/><Relationship Id="rId10" Type="http://schemas.openxmlformats.org/officeDocument/2006/relationships/slide" Target="slide4.xml"/><Relationship Id="rId19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24.svg"/><Relationship Id="rId14" Type="http://schemas.openxmlformats.org/officeDocument/2006/relationships/image" Target="../media/image27.png"/><Relationship Id="rId22" Type="http://schemas.openxmlformats.org/officeDocument/2006/relationships/slide" Target="slide10.xml"/><Relationship Id="rId27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5.xml"/><Relationship Id="rId18" Type="http://schemas.openxmlformats.org/officeDocument/2006/relationships/image" Target="../media/image30.svg"/><Relationship Id="rId26" Type="http://schemas.openxmlformats.org/officeDocument/2006/relationships/image" Target="../media/image18.png"/><Relationship Id="rId3" Type="http://schemas.openxmlformats.org/officeDocument/2006/relationships/image" Target="../media/image61.svg"/><Relationship Id="rId21" Type="http://schemas.openxmlformats.org/officeDocument/2006/relationships/image" Target="../media/image32.svg"/><Relationship Id="rId7" Type="http://schemas.openxmlformats.org/officeDocument/2006/relationships/slide" Target="slide6.xml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5" Type="http://schemas.openxmlformats.org/officeDocument/2006/relationships/slide" Target="slide1.xml"/><Relationship Id="rId2" Type="http://schemas.openxmlformats.org/officeDocument/2006/relationships/image" Target="../media/image60.png"/><Relationship Id="rId16" Type="http://schemas.openxmlformats.org/officeDocument/2006/relationships/slide" Target="slide3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11" Type="http://schemas.openxmlformats.org/officeDocument/2006/relationships/image" Target="../media/image25.png"/><Relationship Id="rId24" Type="http://schemas.openxmlformats.org/officeDocument/2006/relationships/image" Target="../media/image63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62.png"/><Relationship Id="rId10" Type="http://schemas.openxmlformats.org/officeDocument/2006/relationships/slide" Target="slide4.xml"/><Relationship Id="rId19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24.svg"/><Relationship Id="rId14" Type="http://schemas.openxmlformats.org/officeDocument/2006/relationships/image" Target="../media/image27.png"/><Relationship Id="rId22" Type="http://schemas.openxmlformats.org/officeDocument/2006/relationships/slide" Target="slide10.xml"/><Relationship Id="rId27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6.svg"/><Relationship Id="rId18" Type="http://schemas.openxmlformats.org/officeDocument/2006/relationships/image" Target="../media/image29.png"/><Relationship Id="rId26" Type="http://schemas.openxmlformats.org/officeDocument/2006/relationships/slide" Target="slide1.xml"/><Relationship Id="rId3" Type="http://schemas.openxmlformats.org/officeDocument/2006/relationships/image" Target="../media/image60.png"/><Relationship Id="rId21" Type="http://schemas.openxmlformats.org/officeDocument/2006/relationships/image" Target="../media/image31.png"/><Relationship Id="rId7" Type="http://schemas.openxmlformats.org/officeDocument/2006/relationships/image" Target="../media/image40.svg"/><Relationship Id="rId12" Type="http://schemas.openxmlformats.org/officeDocument/2006/relationships/image" Target="../media/image25.png"/><Relationship Id="rId17" Type="http://schemas.openxmlformats.org/officeDocument/2006/relationships/slide" Target="slide3.xml"/><Relationship Id="rId25" Type="http://schemas.openxmlformats.org/officeDocument/2006/relationships/image" Target="../media/image6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svg"/><Relationship Id="rId20" Type="http://schemas.openxmlformats.org/officeDocument/2006/relationships/slide" Target="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slide" Target="slide4.xml"/><Relationship Id="rId24" Type="http://schemas.openxmlformats.org/officeDocument/2006/relationships/image" Target="../media/image62.png"/><Relationship Id="rId5" Type="http://schemas.openxmlformats.org/officeDocument/2006/relationships/slide" Target="slide2.xml"/><Relationship Id="rId15" Type="http://schemas.openxmlformats.org/officeDocument/2006/relationships/image" Target="../media/image27.png"/><Relationship Id="rId23" Type="http://schemas.openxmlformats.org/officeDocument/2006/relationships/slide" Target="slide10.xml"/><Relationship Id="rId28" Type="http://schemas.openxmlformats.org/officeDocument/2006/relationships/image" Target="../media/image66.png"/><Relationship Id="rId10" Type="http://schemas.openxmlformats.org/officeDocument/2006/relationships/image" Target="../media/image24.svg"/><Relationship Id="rId19" Type="http://schemas.openxmlformats.org/officeDocument/2006/relationships/image" Target="../media/image30.svg"/><Relationship Id="rId4" Type="http://schemas.openxmlformats.org/officeDocument/2006/relationships/image" Target="../media/image61.svg"/><Relationship Id="rId9" Type="http://schemas.openxmlformats.org/officeDocument/2006/relationships/image" Target="../media/image23.png"/><Relationship Id="rId14" Type="http://schemas.openxmlformats.org/officeDocument/2006/relationships/slide" Target="slide5.xml"/><Relationship Id="rId22" Type="http://schemas.openxmlformats.org/officeDocument/2006/relationships/image" Target="../media/image32.svg"/><Relationship Id="rId27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5.xml"/><Relationship Id="rId18" Type="http://schemas.openxmlformats.org/officeDocument/2006/relationships/image" Target="../media/image30.svg"/><Relationship Id="rId26" Type="http://schemas.openxmlformats.org/officeDocument/2006/relationships/image" Target="../media/image19.png"/><Relationship Id="rId3" Type="http://schemas.openxmlformats.org/officeDocument/2006/relationships/image" Target="../media/image18.png"/><Relationship Id="rId21" Type="http://schemas.openxmlformats.org/officeDocument/2006/relationships/image" Target="../media/image32.svg"/><Relationship Id="rId7" Type="http://schemas.openxmlformats.org/officeDocument/2006/relationships/slide" Target="slide6.xml"/><Relationship Id="rId12" Type="http://schemas.openxmlformats.org/officeDocument/2006/relationships/image" Target="../media/image26.svg"/><Relationship Id="rId17" Type="http://schemas.openxmlformats.org/officeDocument/2006/relationships/image" Target="../media/image29.png"/><Relationship Id="rId25" Type="http://schemas.openxmlformats.org/officeDocument/2006/relationships/image" Target="../media/image20.png"/><Relationship Id="rId2" Type="http://schemas.openxmlformats.org/officeDocument/2006/relationships/slide" Target="slide1.xml"/><Relationship Id="rId16" Type="http://schemas.openxmlformats.org/officeDocument/2006/relationships/slide" Target="slide3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24" Type="http://schemas.openxmlformats.org/officeDocument/2006/relationships/image" Target="../media/image34.svg"/><Relationship Id="rId5" Type="http://schemas.openxmlformats.org/officeDocument/2006/relationships/image" Target="../media/image21.png"/><Relationship Id="rId15" Type="http://schemas.openxmlformats.org/officeDocument/2006/relationships/image" Target="../media/image28.svg"/><Relationship Id="rId23" Type="http://schemas.openxmlformats.org/officeDocument/2006/relationships/image" Target="../media/image33.png"/><Relationship Id="rId28" Type="http://schemas.openxmlformats.org/officeDocument/2006/relationships/image" Target="../media/image36.png"/><Relationship Id="rId10" Type="http://schemas.openxmlformats.org/officeDocument/2006/relationships/slide" Target="slide4.xml"/><Relationship Id="rId19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24.svg"/><Relationship Id="rId14" Type="http://schemas.openxmlformats.org/officeDocument/2006/relationships/image" Target="../media/image27.png"/><Relationship Id="rId22" Type="http://schemas.openxmlformats.org/officeDocument/2006/relationships/slide" Target="slide10.xml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slide" Target="slide5.xml"/><Relationship Id="rId26" Type="http://schemas.openxmlformats.org/officeDocument/2006/relationships/image" Target="../media/image32.svg"/><Relationship Id="rId3" Type="http://schemas.openxmlformats.org/officeDocument/2006/relationships/image" Target="../media/image38.png"/><Relationship Id="rId21" Type="http://schemas.openxmlformats.org/officeDocument/2006/relationships/slide" Target="slide3.xml"/><Relationship Id="rId34" Type="http://schemas.openxmlformats.org/officeDocument/2006/relationships/image" Target="../media/image45.png"/><Relationship Id="rId7" Type="http://schemas.openxmlformats.org/officeDocument/2006/relationships/image" Target="../media/image13.jpeg"/><Relationship Id="rId12" Type="http://schemas.openxmlformats.org/officeDocument/2006/relationships/slide" Target="slide6.xml"/><Relationship Id="rId17" Type="http://schemas.openxmlformats.org/officeDocument/2006/relationships/image" Target="../media/image26.svg"/><Relationship Id="rId25" Type="http://schemas.openxmlformats.org/officeDocument/2006/relationships/image" Target="../media/image31.png"/><Relationship Id="rId33" Type="http://schemas.openxmlformats.org/officeDocument/2006/relationships/image" Target="../media/image44.png"/><Relationship Id="rId2" Type="http://schemas.openxmlformats.org/officeDocument/2006/relationships/image" Target="../media/image37.png"/><Relationship Id="rId16" Type="http://schemas.openxmlformats.org/officeDocument/2006/relationships/image" Target="../media/image25.png"/><Relationship Id="rId20" Type="http://schemas.openxmlformats.org/officeDocument/2006/relationships/image" Target="../media/image28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11" Type="http://schemas.openxmlformats.org/officeDocument/2006/relationships/image" Target="../media/image40.svg"/><Relationship Id="rId24" Type="http://schemas.openxmlformats.org/officeDocument/2006/relationships/slide" Target="slide7.xml"/><Relationship Id="rId32" Type="http://schemas.openxmlformats.org/officeDocument/2006/relationships/image" Target="../media/image43.png"/><Relationship Id="rId5" Type="http://schemas.openxmlformats.org/officeDocument/2006/relationships/image" Target="../media/image9.jpeg"/><Relationship Id="rId15" Type="http://schemas.openxmlformats.org/officeDocument/2006/relationships/slide" Target="slide4.xml"/><Relationship Id="rId23" Type="http://schemas.openxmlformats.org/officeDocument/2006/relationships/image" Target="../media/image42.svg"/><Relationship Id="rId28" Type="http://schemas.openxmlformats.org/officeDocument/2006/relationships/image" Target="../media/image33.png"/><Relationship Id="rId10" Type="http://schemas.openxmlformats.org/officeDocument/2006/relationships/image" Target="../media/image39.png"/><Relationship Id="rId19" Type="http://schemas.openxmlformats.org/officeDocument/2006/relationships/image" Target="../media/image27.png"/><Relationship Id="rId31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slide" Target="slide2.xml"/><Relationship Id="rId14" Type="http://schemas.openxmlformats.org/officeDocument/2006/relationships/image" Target="../media/image24.svg"/><Relationship Id="rId22" Type="http://schemas.openxmlformats.org/officeDocument/2006/relationships/image" Target="../media/image41.png"/><Relationship Id="rId27" Type="http://schemas.openxmlformats.org/officeDocument/2006/relationships/slide" Target="slide10.xml"/><Relationship Id="rId30" Type="http://schemas.openxmlformats.org/officeDocument/2006/relationships/slide" Target="slide1.xml"/><Relationship Id="rId35" Type="http://schemas.openxmlformats.org/officeDocument/2006/relationships/image" Target="../media/image46.png"/><Relationship Id="rId8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8.sv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39.png"/><Relationship Id="rId21" Type="http://schemas.openxmlformats.org/officeDocument/2006/relationships/image" Target="../media/image33.pn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17" Type="http://schemas.openxmlformats.org/officeDocument/2006/relationships/slide" Target="slide7.xml"/><Relationship Id="rId25" Type="http://schemas.openxmlformats.org/officeDocument/2006/relationships/image" Target="../media/image37.png"/><Relationship Id="rId2" Type="http://schemas.openxmlformats.org/officeDocument/2006/relationships/slide" Target="slide2.xml"/><Relationship Id="rId16" Type="http://schemas.openxmlformats.org/officeDocument/2006/relationships/image" Target="../media/image30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slide" Target="slide5.xml"/><Relationship Id="rId24" Type="http://schemas.openxmlformats.org/officeDocument/2006/relationships/image" Target="../media/image18.png"/><Relationship Id="rId5" Type="http://schemas.openxmlformats.org/officeDocument/2006/relationships/slide" Target="slide6.xml"/><Relationship Id="rId15" Type="http://schemas.openxmlformats.org/officeDocument/2006/relationships/image" Target="../media/image29.png"/><Relationship Id="rId23" Type="http://schemas.openxmlformats.org/officeDocument/2006/relationships/slide" Target="slide1.xml"/><Relationship Id="rId10" Type="http://schemas.openxmlformats.org/officeDocument/2006/relationships/image" Target="../media/image48.svg"/><Relationship Id="rId19" Type="http://schemas.openxmlformats.org/officeDocument/2006/relationships/image" Target="../media/image32.svg"/><Relationship Id="rId4" Type="http://schemas.openxmlformats.org/officeDocument/2006/relationships/image" Target="../media/image40.svg"/><Relationship Id="rId9" Type="http://schemas.openxmlformats.org/officeDocument/2006/relationships/image" Target="../media/image47.png"/><Relationship Id="rId14" Type="http://schemas.openxmlformats.org/officeDocument/2006/relationships/slide" Target="slide3.xml"/><Relationship Id="rId22" Type="http://schemas.openxmlformats.org/officeDocument/2006/relationships/image" Target="../media/image34.svg"/><Relationship Id="rId27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slide" Target="slide3.xml"/><Relationship Id="rId26" Type="http://schemas.openxmlformats.org/officeDocument/2006/relationships/image" Target="../media/image34.svg"/><Relationship Id="rId3" Type="http://schemas.openxmlformats.org/officeDocument/2006/relationships/image" Target="../media/image50.svg"/><Relationship Id="rId21" Type="http://schemas.openxmlformats.org/officeDocument/2006/relationships/slide" Target="slide7.xml"/><Relationship Id="rId7" Type="http://schemas.openxmlformats.org/officeDocument/2006/relationships/image" Target="../media/image39.png"/><Relationship Id="rId12" Type="http://schemas.openxmlformats.org/officeDocument/2006/relationships/slide" Target="slide4.xml"/><Relationship Id="rId17" Type="http://schemas.openxmlformats.org/officeDocument/2006/relationships/image" Target="../media/image54.svg"/><Relationship Id="rId25" Type="http://schemas.openxmlformats.org/officeDocument/2006/relationships/image" Target="../media/image33.pn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0" Type="http://schemas.openxmlformats.org/officeDocument/2006/relationships/image" Target="../media/image30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11" Type="http://schemas.openxmlformats.org/officeDocument/2006/relationships/image" Target="../media/image24.svg"/><Relationship Id="rId24" Type="http://schemas.openxmlformats.org/officeDocument/2006/relationships/slide" Target="slide10.xml"/><Relationship Id="rId5" Type="http://schemas.openxmlformats.org/officeDocument/2006/relationships/image" Target="../media/image52.svg"/><Relationship Id="rId15" Type="http://schemas.openxmlformats.org/officeDocument/2006/relationships/slide" Target="slide5.xml"/><Relationship Id="rId23" Type="http://schemas.openxmlformats.org/officeDocument/2006/relationships/image" Target="../media/image32.svg"/><Relationship Id="rId28" Type="http://schemas.openxmlformats.org/officeDocument/2006/relationships/image" Target="../media/image18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slide" Target="slide6.xml"/><Relationship Id="rId14" Type="http://schemas.openxmlformats.org/officeDocument/2006/relationships/image" Target="../media/image26.svg"/><Relationship Id="rId22" Type="http://schemas.openxmlformats.org/officeDocument/2006/relationships/image" Target="../media/image31.png"/><Relationship Id="rId27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8.svg"/><Relationship Id="rId18" Type="http://schemas.openxmlformats.org/officeDocument/2006/relationships/image" Target="../media/image31.png"/><Relationship Id="rId26" Type="http://schemas.openxmlformats.org/officeDocument/2006/relationships/image" Target="../media/image44.png"/><Relationship Id="rId3" Type="http://schemas.openxmlformats.org/officeDocument/2006/relationships/image" Target="../media/image39.png"/><Relationship Id="rId21" Type="http://schemas.openxmlformats.org/officeDocument/2006/relationships/image" Target="../media/image33.png"/><Relationship Id="rId7" Type="http://schemas.openxmlformats.org/officeDocument/2006/relationships/image" Target="../media/image57.svg"/><Relationship Id="rId12" Type="http://schemas.openxmlformats.org/officeDocument/2006/relationships/image" Target="../media/image27.png"/><Relationship Id="rId17" Type="http://schemas.openxmlformats.org/officeDocument/2006/relationships/slide" Target="slide7.xml"/><Relationship Id="rId25" Type="http://schemas.openxmlformats.org/officeDocument/2006/relationships/image" Target="../media/image43.png"/><Relationship Id="rId2" Type="http://schemas.openxmlformats.org/officeDocument/2006/relationships/slide" Target="slide2.xml"/><Relationship Id="rId16" Type="http://schemas.openxmlformats.org/officeDocument/2006/relationships/image" Target="../media/image30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slide" Target="slide5.xml"/><Relationship Id="rId24" Type="http://schemas.openxmlformats.org/officeDocument/2006/relationships/image" Target="../media/image18.png"/><Relationship Id="rId5" Type="http://schemas.openxmlformats.org/officeDocument/2006/relationships/slide" Target="slide6.xml"/><Relationship Id="rId15" Type="http://schemas.openxmlformats.org/officeDocument/2006/relationships/image" Target="../media/image29.png"/><Relationship Id="rId23" Type="http://schemas.openxmlformats.org/officeDocument/2006/relationships/slide" Target="slide1.xml"/><Relationship Id="rId28" Type="http://schemas.openxmlformats.org/officeDocument/2006/relationships/image" Target="../media/image46.png"/><Relationship Id="rId10" Type="http://schemas.openxmlformats.org/officeDocument/2006/relationships/image" Target="../media/image26.svg"/><Relationship Id="rId19" Type="http://schemas.openxmlformats.org/officeDocument/2006/relationships/image" Target="../media/image32.svg"/><Relationship Id="rId4" Type="http://schemas.openxmlformats.org/officeDocument/2006/relationships/image" Target="../media/image40.svg"/><Relationship Id="rId9" Type="http://schemas.openxmlformats.org/officeDocument/2006/relationships/image" Target="../media/image25.png"/><Relationship Id="rId14" Type="http://schemas.openxmlformats.org/officeDocument/2006/relationships/slide" Target="slide3.xml"/><Relationship Id="rId22" Type="http://schemas.openxmlformats.org/officeDocument/2006/relationships/image" Target="../media/image34.svg"/><Relationship Id="rId27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slide" Target="slide3.xml"/><Relationship Id="rId26" Type="http://schemas.openxmlformats.org/officeDocument/2006/relationships/image" Target="../media/image34.svg"/><Relationship Id="rId3" Type="http://schemas.openxmlformats.org/officeDocument/2006/relationships/image" Target="../media/image50.svg"/><Relationship Id="rId21" Type="http://schemas.openxmlformats.org/officeDocument/2006/relationships/slide" Target="slide7.xml"/><Relationship Id="rId7" Type="http://schemas.openxmlformats.org/officeDocument/2006/relationships/image" Target="../media/image39.png"/><Relationship Id="rId12" Type="http://schemas.openxmlformats.org/officeDocument/2006/relationships/slide" Target="slide4.xml"/><Relationship Id="rId17" Type="http://schemas.openxmlformats.org/officeDocument/2006/relationships/image" Target="../media/image28.svg"/><Relationship Id="rId25" Type="http://schemas.openxmlformats.org/officeDocument/2006/relationships/image" Target="../media/image33.png"/><Relationship Id="rId2" Type="http://schemas.openxmlformats.org/officeDocument/2006/relationships/image" Target="../media/image49.png"/><Relationship Id="rId16" Type="http://schemas.openxmlformats.org/officeDocument/2006/relationships/image" Target="../media/image27.png"/><Relationship Id="rId20" Type="http://schemas.openxmlformats.org/officeDocument/2006/relationships/image" Target="../media/image30.svg"/><Relationship Id="rId29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11" Type="http://schemas.openxmlformats.org/officeDocument/2006/relationships/image" Target="../media/image24.svg"/><Relationship Id="rId24" Type="http://schemas.openxmlformats.org/officeDocument/2006/relationships/slide" Target="slide10.xml"/><Relationship Id="rId5" Type="http://schemas.openxmlformats.org/officeDocument/2006/relationships/image" Target="../media/image52.svg"/><Relationship Id="rId15" Type="http://schemas.openxmlformats.org/officeDocument/2006/relationships/slide" Target="slide5.xml"/><Relationship Id="rId23" Type="http://schemas.openxmlformats.org/officeDocument/2006/relationships/image" Target="../media/image59.svg"/><Relationship Id="rId28" Type="http://schemas.openxmlformats.org/officeDocument/2006/relationships/image" Target="../media/image18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slide" Target="slide6.xml"/><Relationship Id="rId14" Type="http://schemas.openxmlformats.org/officeDocument/2006/relationships/image" Target="../media/image26.svg"/><Relationship Id="rId22" Type="http://schemas.openxmlformats.org/officeDocument/2006/relationships/image" Target="../media/image58.png"/><Relationship Id="rId27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slide" Target="slide3.xml"/><Relationship Id="rId26" Type="http://schemas.openxmlformats.org/officeDocument/2006/relationships/image" Target="../media/image34.svg"/><Relationship Id="rId3" Type="http://schemas.openxmlformats.org/officeDocument/2006/relationships/image" Target="../media/image50.svg"/><Relationship Id="rId21" Type="http://schemas.openxmlformats.org/officeDocument/2006/relationships/slide" Target="slide7.xml"/><Relationship Id="rId7" Type="http://schemas.openxmlformats.org/officeDocument/2006/relationships/image" Target="../media/image39.png"/><Relationship Id="rId12" Type="http://schemas.openxmlformats.org/officeDocument/2006/relationships/slide" Target="slide4.xml"/><Relationship Id="rId17" Type="http://schemas.openxmlformats.org/officeDocument/2006/relationships/image" Target="../media/image28.svg"/><Relationship Id="rId25" Type="http://schemas.openxmlformats.org/officeDocument/2006/relationships/image" Target="../media/image33.png"/><Relationship Id="rId2" Type="http://schemas.openxmlformats.org/officeDocument/2006/relationships/image" Target="../media/image49.png"/><Relationship Id="rId16" Type="http://schemas.openxmlformats.org/officeDocument/2006/relationships/image" Target="../media/image27.png"/><Relationship Id="rId20" Type="http://schemas.openxmlformats.org/officeDocument/2006/relationships/image" Target="../media/image30.svg"/><Relationship Id="rId29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11" Type="http://schemas.openxmlformats.org/officeDocument/2006/relationships/image" Target="../media/image24.svg"/><Relationship Id="rId24" Type="http://schemas.openxmlformats.org/officeDocument/2006/relationships/slide" Target="slide10.xml"/><Relationship Id="rId5" Type="http://schemas.openxmlformats.org/officeDocument/2006/relationships/image" Target="../media/image52.svg"/><Relationship Id="rId15" Type="http://schemas.openxmlformats.org/officeDocument/2006/relationships/slide" Target="slide5.xml"/><Relationship Id="rId23" Type="http://schemas.openxmlformats.org/officeDocument/2006/relationships/image" Target="../media/image59.svg"/><Relationship Id="rId28" Type="http://schemas.openxmlformats.org/officeDocument/2006/relationships/image" Target="../media/image18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slide" Target="slide6.xml"/><Relationship Id="rId14" Type="http://schemas.openxmlformats.org/officeDocument/2006/relationships/image" Target="../media/image26.svg"/><Relationship Id="rId22" Type="http://schemas.openxmlformats.org/officeDocument/2006/relationships/image" Target="../media/image58.png"/><Relationship Id="rId27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slide" Target="slide3.xml"/><Relationship Id="rId26" Type="http://schemas.openxmlformats.org/officeDocument/2006/relationships/image" Target="../media/image34.svg"/><Relationship Id="rId3" Type="http://schemas.openxmlformats.org/officeDocument/2006/relationships/image" Target="../media/image50.svg"/><Relationship Id="rId21" Type="http://schemas.openxmlformats.org/officeDocument/2006/relationships/slide" Target="slide7.xml"/><Relationship Id="rId7" Type="http://schemas.openxmlformats.org/officeDocument/2006/relationships/image" Target="../media/image39.png"/><Relationship Id="rId12" Type="http://schemas.openxmlformats.org/officeDocument/2006/relationships/slide" Target="slide4.xml"/><Relationship Id="rId17" Type="http://schemas.openxmlformats.org/officeDocument/2006/relationships/image" Target="../media/image28.svg"/><Relationship Id="rId25" Type="http://schemas.openxmlformats.org/officeDocument/2006/relationships/image" Target="../media/image33.png"/><Relationship Id="rId2" Type="http://schemas.openxmlformats.org/officeDocument/2006/relationships/image" Target="../media/image49.png"/><Relationship Id="rId16" Type="http://schemas.openxmlformats.org/officeDocument/2006/relationships/image" Target="../media/image27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11" Type="http://schemas.openxmlformats.org/officeDocument/2006/relationships/image" Target="../media/image24.svg"/><Relationship Id="rId24" Type="http://schemas.openxmlformats.org/officeDocument/2006/relationships/slide" Target="slide10.xml"/><Relationship Id="rId5" Type="http://schemas.openxmlformats.org/officeDocument/2006/relationships/image" Target="../media/image52.svg"/><Relationship Id="rId15" Type="http://schemas.openxmlformats.org/officeDocument/2006/relationships/slide" Target="slide5.xml"/><Relationship Id="rId23" Type="http://schemas.openxmlformats.org/officeDocument/2006/relationships/image" Target="../media/image59.svg"/><Relationship Id="rId28" Type="http://schemas.openxmlformats.org/officeDocument/2006/relationships/image" Target="../media/image18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slide" Target="slide6.xml"/><Relationship Id="rId14" Type="http://schemas.openxmlformats.org/officeDocument/2006/relationships/image" Target="../media/image26.svg"/><Relationship Id="rId22" Type="http://schemas.openxmlformats.org/officeDocument/2006/relationships/image" Target="../media/image58.png"/><Relationship Id="rId27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1D85A2B0-E105-4CCA-B167-56CDE1AB5C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4" b="18234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53DDBCB-4D9A-879B-373A-E30D4C098F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r="22025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0294A2EC-B304-D1EA-00ED-A61376435B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12287"/>
          <a:stretch>
            <a:fillRect/>
          </a:stretch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9E5EF85B-E26A-CC93-834C-685D67C7B2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07672E88-597D-1B90-31C2-4436AEB3BE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r="21831"/>
          <a:stretch>
            <a:fillRect/>
          </a:stretch>
        </p:blipFill>
        <p:spPr/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821BC561-6E6E-5894-BF1A-02FA108FA4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21406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912FEFFD-9982-30D7-8779-229772CD59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205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AFDD16F2-2D1C-40F6-B4E3-70900E87448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r="4743"/>
          <a:stretch>
            <a:fillRect/>
          </a:stretch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29075ABA-47EF-07C9-7EE8-590D65262C5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68C87F7F-3BB8-23D2-321E-F24389B4AF8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DD0BFF37-8EA9-4B67-8784-49D501AC21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>
            <a:fillRect/>
          </a:stretch>
        </p:blipFill>
        <p:spPr/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DF421673-A3F4-7F9C-AAD3-3B120CD2C9A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r="22025"/>
          <a:stretch>
            <a:fillRect/>
          </a:stretch>
        </p:blipFill>
        <p:spPr/>
      </p:pic>
      <p:pic>
        <p:nvPicPr>
          <p:cNvPr id="2048" name="Picture Placeholder 2047">
            <a:extLst>
              <a:ext uri="{FF2B5EF4-FFF2-40B4-BE49-F238E27FC236}">
                <a16:creationId xmlns:a16="http://schemas.microsoft.com/office/drawing/2014/main" id="{246AF8F8-2475-3697-0631-D6221AE92A5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21900"/>
          <a:stretch>
            <a:fillRect/>
          </a:stretch>
        </p:blipFill>
        <p:spPr/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A7F7DF13-5BAD-7D12-E4B4-8B38B7E2E4C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r="12692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39933A7D-2D4D-04D4-77A0-492F34E58B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/>
        </p:blipFill>
        <p:spPr/>
      </p:pic>
      <p:sp>
        <p:nvSpPr>
          <p:cNvPr id="2049" name="Rectangle 2048">
            <a:extLst>
              <a:ext uri="{FF2B5EF4-FFF2-40B4-BE49-F238E27FC236}">
                <a16:creationId xmlns:a16="http://schemas.microsoft.com/office/drawing/2014/main" id="{3302BED2-1668-19DA-CC8A-A17608913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8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spotify logo" descr="Spotify Logo Png - Free Transparent PNG Logos">
            <a:extLst>
              <a:ext uri="{FF2B5EF4-FFF2-40B4-BE49-F238E27FC236}">
                <a16:creationId xmlns:a16="http://schemas.microsoft.com/office/drawing/2014/main" id="{EAFAD8FD-CFA1-EC25-C7C5-F3A96E62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9" y="1188076"/>
            <a:ext cx="1589283" cy="15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TextBox 2051">
            <a:extLst>
              <a:ext uri="{FF2B5EF4-FFF2-40B4-BE49-F238E27FC236}">
                <a16:creationId xmlns:a16="http://schemas.microsoft.com/office/drawing/2014/main" id="{93F7A6F0-01C4-D77A-6FB8-73FE1D11B635}"/>
              </a:ext>
            </a:extLst>
          </p:cNvPr>
          <p:cNvSpPr txBox="1"/>
          <p:nvPr/>
        </p:nvSpPr>
        <p:spPr>
          <a:xfrm>
            <a:off x="4080284" y="3588624"/>
            <a:ext cx="391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15EE474-12D8-CF83-900C-9FD4C7CB8810}"/>
              </a:ext>
            </a:extLst>
          </p:cNvPr>
          <p:cNvSpPr txBox="1"/>
          <p:nvPr/>
        </p:nvSpPr>
        <p:spPr>
          <a:xfrm>
            <a:off x="244993" y="4223217"/>
            <a:ext cx="1181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Harmonic Insights: Uncovering Spotify's Pricing Dynamics</a:t>
            </a:r>
          </a:p>
        </p:txBody>
      </p:sp>
      <p:sp>
        <p:nvSpPr>
          <p:cNvPr id="2054" name="Rounded Rectangle 2053">
            <a:hlinkClick r:id="rId18" action="ppaction://hlinksldjump"/>
            <a:extLst>
              <a:ext uri="{FF2B5EF4-FFF2-40B4-BE49-F238E27FC236}">
                <a16:creationId xmlns:a16="http://schemas.microsoft.com/office/drawing/2014/main" id="{5EC753DB-0191-C7D9-2D11-100CFA75F837}"/>
              </a:ext>
            </a:extLst>
          </p:cNvPr>
          <p:cNvSpPr/>
          <p:nvPr/>
        </p:nvSpPr>
        <p:spPr>
          <a:xfrm>
            <a:off x="3169920" y="4880069"/>
            <a:ext cx="5852160" cy="73882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B4862E5-CB38-CD1A-AA07-D3889729FE4E}"/>
              </a:ext>
            </a:extLst>
          </p:cNvPr>
          <p:cNvSpPr txBox="1"/>
          <p:nvPr/>
        </p:nvSpPr>
        <p:spPr>
          <a:xfrm>
            <a:off x="4079876" y="4987873"/>
            <a:ext cx="40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ontserrat" pitchFamily="2" charset="77"/>
              </a:rPr>
              <a:t>Start Presentation</a:t>
            </a:r>
          </a:p>
        </p:txBody>
      </p:sp>
      <p:sp>
        <p:nvSpPr>
          <p:cNvPr id="2056" name="Rounded Rectangle 2055">
            <a:extLst>
              <a:ext uri="{FF2B5EF4-FFF2-40B4-BE49-F238E27FC236}">
                <a16:creationId xmlns:a16="http://schemas.microsoft.com/office/drawing/2014/main" id="{134FE993-817E-CD51-17F4-87D106630FA5}"/>
              </a:ext>
            </a:extLst>
          </p:cNvPr>
          <p:cNvSpPr/>
          <p:nvPr/>
        </p:nvSpPr>
        <p:spPr>
          <a:xfrm>
            <a:off x="3169920" y="5779229"/>
            <a:ext cx="5852160" cy="738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9A23B219-E1CA-D7DE-D290-1C190ABAB42A}"/>
              </a:ext>
            </a:extLst>
          </p:cNvPr>
          <p:cNvSpPr txBox="1"/>
          <p:nvPr/>
        </p:nvSpPr>
        <p:spPr>
          <a:xfrm>
            <a:off x="3472543" y="5976881"/>
            <a:ext cx="537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MGMT 63800 Pricing Strategy </a:t>
            </a:r>
          </a:p>
        </p:txBody>
      </p:sp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B65E3EFD-0384-0838-DC9F-9D3760A719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" r="966"/>
          <a:stretch/>
        </p:blipFill>
        <p:spPr>
          <a:xfrm>
            <a:off x="2243069" y="-738468"/>
            <a:ext cx="1933846" cy="1971960"/>
          </a:xfrm>
          <a:prstGeom prst="ellipse">
            <a:avLst/>
          </a:prstGeom>
        </p:spPr>
      </p:pic>
      <p:pic>
        <p:nvPicPr>
          <p:cNvPr id="3" name="Picture Placeholder 51">
            <a:extLst>
              <a:ext uri="{FF2B5EF4-FFF2-40B4-BE49-F238E27FC236}">
                <a16:creationId xmlns:a16="http://schemas.microsoft.com/office/drawing/2014/main" id="{79DEEAC8-A21C-1516-333E-92AC3D7DA7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22419"/>
          <a:stretch/>
        </p:blipFill>
        <p:spPr>
          <a:xfrm>
            <a:off x="425087" y="304164"/>
            <a:ext cx="1707360" cy="17410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307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116D3DB-4BAC-2F1A-8D9A-4497A763D75B}"/>
              </a:ext>
            </a:extLst>
          </p:cNvPr>
          <p:cNvSpPr/>
          <p:nvPr/>
        </p:nvSpPr>
        <p:spPr>
          <a:xfrm>
            <a:off x="3122204" y="0"/>
            <a:ext cx="9069796" cy="25030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7CDBD-2153-61F8-5FA8-D6E1ADC20000}"/>
              </a:ext>
            </a:extLst>
          </p:cNvPr>
          <p:cNvSpPr/>
          <p:nvPr/>
        </p:nvSpPr>
        <p:spPr>
          <a:xfrm>
            <a:off x="3108960" y="26222"/>
            <a:ext cx="9069462" cy="2476869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5956606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4" y="1484613"/>
            <a:ext cx="212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Conclusions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2E627C8D-5033-B452-2161-96A3967220FE}"/>
              </a:ext>
            </a:extLst>
          </p:cNvPr>
          <p:cNvSpPr txBox="1"/>
          <p:nvPr/>
        </p:nvSpPr>
        <p:spPr>
          <a:xfrm>
            <a:off x="3458144" y="288903"/>
            <a:ext cx="469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Conclusion: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AFC32-430C-A04C-A9F8-D595E4154FF7}"/>
              </a:ext>
            </a:extLst>
          </p:cNvPr>
          <p:cNvSpPr txBox="1"/>
          <p:nvPr/>
        </p:nvSpPr>
        <p:spPr>
          <a:xfrm>
            <a:off x="3573111" y="1011854"/>
            <a:ext cx="24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Proposal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5287E7-7132-E7BA-1DFE-10D5DCD17A11}"/>
              </a:ext>
            </a:extLst>
          </p:cNvPr>
          <p:cNvSpPr/>
          <p:nvPr/>
        </p:nvSpPr>
        <p:spPr>
          <a:xfrm>
            <a:off x="8229022" y="2724806"/>
            <a:ext cx="2833166" cy="36504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466E361-E602-0335-079C-96BD04A946D5}"/>
              </a:ext>
            </a:extLst>
          </p:cNvPr>
          <p:cNvSpPr/>
          <p:nvPr/>
        </p:nvSpPr>
        <p:spPr>
          <a:xfrm>
            <a:off x="4047237" y="2699281"/>
            <a:ext cx="2969300" cy="365047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Heart">
            <a:extLst>
              <a:ext uri="{FF2B5EF4-FFF2-40B4-BE49-F238E27FC236}">
                <a16:creationId xmlns:a16="http://schemas.microsoft.com/office/drawing/2014/main" id="{E5573A3D-79B2-FF2B-7F0D-02767B407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0347" y="2506944"/>
            <a:ext cx="464025" cy="464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5EC7CA5-A519-1BF6-EA2A-AFC3F6C19124}"/>
              </a:ext>
            </a:extLst>
          </p:cNvPr>
          <p:cNvSpPr txBox="1"/>
          <p:nvPr/>
        </p:nvSpPr>
        <p:spPr>
          <a:xfrm>
            <a:off x="3601364" y="1684408"/>
            <a:ext cx="2809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New Pricing Tier for Music Video Fans</a:t>
            </a:r>
          </a:p>
        </p:txBody>
      </p:sp>
      <p:pic>
        <p:nvPicPr>
          <p:cNvPr id="50" name="Graphic 49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FBB0BDF5-4FB2-428F-7EAB-C6E2A4B65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5" name="Graphic 54" descr="Magnifying glass">
            <a:hlinkClick r:id="rId7" action="ppaction://hlinksldjump"/>
            <a:extLst>
              <a:ext uri="{FF2B5EF4-FFF2-40B4-BE49-F238E27FC236}">
                <a16:creationId xmlns:a16="http://schemas.microsoft.com/office/drawing/2014/main" id="{368F05DF-06B6-898B-0215-99C7964A9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56" name="Graphic 55" descr="Books on shelf">
            <a:hlinkClick r:id="rId10" action="ppaction://hlinksldjump"/>
            <a:extLst>
              <a:ext uri="{FF2B5EF4-FFF2-40B4-BE49-F238E27FC236}">
                <a16:creationId xmlns:a16="http://schemas.microsoft.com/office/drawing/2014/main" id="{264E674E-EEE4-54C1-6708-3B7C762818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57" name="Graphic 56" descr="Star">
            <a:hlinkClick r:id="rId13" action="ppaction://hlinksldjump"/>
            <a:extLst>
              <a:ext uri="{FF2B5EF4-FFF2-40B4-BE49-F238E27FC236}">
                <a16:creationId xmlns:a16="http://schemas.microsoft.com/office/drawing/2014/main" id="{2D411BA9-C399-77BA-87B3-CA9EB10AAD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58" name="Graphic 57" descr="Headphones">
            <a:hlinkClick r:id="rId16" action="ppaction://hlinksldjump"/>
            <a:extLst>
              <a:ext uri="{FF2B5EF4-FFF2-40B4-BE49-F238E27FC236}">
                <a16:creationId xmlns:a16="http://schemas.microsoft.com/office/drawing/2014/main" id="{D6EECA6D-2ED1-C3B0-57D8-D912989401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59" name="Graphic 58" descr="Treble clef">
            <a:hlinkClick r:id="rId19" action="ppaction://hlinksldjump"/>
            <a:extLst>
              <a:ext uri="{FF2B5EF4-FFF2-40B4-BE49-F238E27FC236}">
                <a16:creationId xmlns:a16="http://schemas.microsoft.com/office/drawing/2014/main" id="{E07F3748-6B02-1553-E3A8-EDD1B0B263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0" name="Graphic 59" descr="Music notes">
            <a:hlinkClick r:id="rId22" action="ppaction://hlinksldjump"/>
            <a:extLst>
              <a:ext uri="{FF2B5EF4-FFF2-40B4-BE49-F238E27FC236}">
                <a16:creationId xmlns:a16="http://schemas.microsoft.com/office/drawing/2014/main" id="{7CD596E4-0F9C-A350-3296-1EF24AC048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1" name="spotify logo" descr="Spotify Logo Png - Free Transparent PNG Logos">
            <a:hlinkClick r:id="rId25" action="ppaction://hlinksldjump"/>
            <a:extLst>
              <a:ext uri="{FF2B5EF4-FFF2-40B4-BE49-F238E27FC236}">
                <a16:creationId xmlns:a16="http://schemas.microsoft.com/office/drawing/2014/main" id="{78C51DD0-977C-509E-C96D-B9CF22B5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1DA2D-F97C-D399-3CD4-D8B11BBF71A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alphaModFix amt="85000"/>
          </a:blip>
          <a:srcRect l="49771"/>
          <a:stretch/>
        </p:blipFill>
        <p:spPr>
          <a:xfrm>
            <a:off x="4255892" y="2925968"/>
            <a:ext cx="2576915" cy="3198180"/>
          </a:xfrm>
          <a:prstGeom prst="roundRect">
            <a:avLst>
              <a:gd name="adj" fmla="val 4696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842B46-8454-E428-5535-E5A560BA13A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alphaModFix amt="85000"/>
          </a:blip>
          <a:srcRect l="49771"/>
          <a:stretch/>
        </p:blipFill>
        <p:spPr>
          <a:xfrm>
            <a:off x="8398362" y="2990090"/>
            <a:ext cx="2525248" cy="3134058"/>
          </a:xfrm>
          <a:prstGeom prst="roundRect">
            <a:avLst>
              <a:gd name="adj" fmla="val 6197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BD5C4-ED81-C489-BDAB-4FE62687A436}"/>
              </a:ext>
            </a:extLst>
          </p:cNvPr>
          <p:cNvSpPr txBox="1"/>
          <p:nvPr/>
        </p:nvSpPr>
        <p:spPr>
          <a:xfrm>
            <a:off x="8597250" y="5218524"/>
            <a:ext cx="127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>
                <a:solidFill>
                  <a:srgbClr val="E612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1100" b="1" dirty="0">
                <a:solidFill>
                  <a:srgbClr val="E612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Video</a:t>
            </a:r>
            <a:r>
              <a:rPr lang="en-IN" sz="1200" b="1" dirty="0">
                <a:solidFill>
                  <a:srgbClr val="E612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5213DBF-3E6C-19C7-DC8E-A5C3072D5CF9}"/>
              </a:ext>
            </a:extLst>
          </p:cNvPr>
          <p:cNvCxnSpPr>
            <a:cxnSpLocks/>
          </p:cNvCxnSpPr>
          <p:nvPr/>
        </p:nvCxnSpPr>
        <p:spPr>
          <a:xfrm flipV="1">
            <a:off x="7165813" y="4093300"/>
            <a:ext cx="924631" cy="52322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86CE05-E1C2-AE9F-2FCF-E08701EFEC07}"/>
              </a:ext>
            </a:extLst>
          </p:cNvPr>
          <p:cNvSpPr txBox="1"/>
          <p:nvPr/>
        </p:nvSpPr>
        <p:spPr>
          <a:xfrm>
            <a:off x="8479971" y="3398252"/>
            <a:ext cx="838200" cy="307777"/>
          </a:xfrm>
          <a:prstGeom prst="rect">
            <a:avLst/>
          </a:prstGeom>
          <a:solidFill>
            <a:srgbClr val="FBDCE7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asis MT Pro Black" panose="02040A04050005020304" pitchFamily="18" charset="0"/>
              </a:rPr>
              <a:t>$ 11.99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28BCF-2858-91A4-BD06-3E055AE698A2}"/>
              </a:ext>
            </a:extLst>
          </p:cNvPr>
          <p:cNvSpPr txBox="1"/>
          <p:nvPr/>
        </p:nvSpPr>
        <p:spPr>
          <a:xfrm>
            <a:off x="4299436" y="3341504"/>
            <a:ext cx="838200" cy="307777"/>
          </a:xfrm>
          <a:prstGeom prst="rect">
            <a:avLst/>
          </a:prstGeom>
          <a:solidFill>
            <a:srgbClr val="F5E6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asis MT Pro Black" panose="02040A04050005020304" pitchFamily="18" charset="0"/>
              </a:rPr>
              <a:t>$ 10.99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BEC8E-46AD-3062-8481-29516710B787}"/>
              </a:ext>
            </a:extLst>
          </p:cNvPr>
          <p:cNvSpPr txBox="1"/>
          <p:nvPr/>
        </p:nvSpPr>
        <p:spPr>
          <a:xfrm>
            <a:off x="9848429" y="3123133"/>
            <a:ext cx="838199" cy="307777"/>
          </a:xfrm>
          <a:prstGeom prst="rect">
            <a:avLst/>
          </a:prstGeom>
          <a:solidFill>
            <a:srgbClr val="FBDCE7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asis MT Pro Black" panose="02040A04050005020304" pitchFamily="18" charset="0"/>
              </a:rPr>
              <a:t>Plus</a:t>
            </a:r>
          </a:p>
        </p:txBody>
      </p:sp>
    </p:spTree>
    <p:extLst>
      <p:ext uri="{BB962C8B-B14F-4D97-AF65-F5344CB8AC3E}">
        <p14:creationId xmlns:p14="http://schemas.microsoft.com/office/powerpoint/2010/main" val="37455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35BF-25A7-D563-269B-CBC25A69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7676D24-FC2E-1F5A-9C9C-E6FBC84B7D78}"/>
              </a:ext>
            </a:extLst>
          </p:cNvPr>
          <p:cNvSpPr/>
          <p:nvPr/>
        </p:nvSpPr>
        <p:spPr>
          <a:xfrm>
            <a:off x="3122204" y="0"/>
            <a:ext cx="9069796" cy="36608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D8658-1265-D61F-C1C7-2CC9A3D9F2E1}"/>
              </a:ext>
            </a:extLst>
          </p:cNvPr>
          <p:cNvSpPr/>
          <p:nvPr/>
        </p:nvSpPr>
        <p:spPr>
          <a:xfrm>
            <a:off x="3108960" y="26222"/>
            <a:ext cx="9069462" cy="3634608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CEA8C-D74A-D232-4F31-39E9CEA91EE1}"/>
              </a:ext>
            </a:extLst>
          </p:cNvPr>
          <p:cNvSpPr/>
          <p:nvPr/>
        </p:nvSpPr>
        <p:spPr>
          <a:xfrm>
            <a:off x="234297" y="5956606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1E2E-46A2-E1E6-4BA0-996A9E5E731C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36C37-5419-41A5-1B89-609DA39835F5}"/>
              </a:ext>
            </a:extLst>
          </p:cNvPr>
          <p:cNvSpPr txBox="1"/>
          <p:nvPr/>
        </p:nvSpPr>
        <p:spPr>
          <a:xfrm>
            <a:off x="1000864" y="1484613"/>
            <a:ext cx="212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B11D0-EE86-074A-D1D4-68C581C27CE8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E2B71-F428-DE69-5667-3D8227CDCA3A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7C4BE-0CDD-7DEB-E090-F4AB645C0417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863D7-C2F5-D9CA-A3E5-75307988707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44BA0-608F-8C7A-1D06-98ECDF2457E4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86972-F929-AECC-D3C7-8DA10523EFE2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Conclusions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7F809CF2-C355-DB51-0708-16107B990BB9}"/>
              </a:ext>
            </a:extLst>
          </p:cNvPr>
          <p:cNvSpPr txBox="1"/>
          <p:nvPr/>
        </p:nvSpPr>
        <p:spPr>
          <a:xfrm>
            <a:off x="6860873" y="833895"/>
            <a:ext cx="469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Conclusion: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D97E4-6CFE-D57A-B43A-5E1958F87E98}"/>
              </a:ext>
            </a:extLst>
          </p:cNvPr>
          <p:cNvSpPr txBox="1"/>
          <p:nvPr/>
        </p:nvSpPr>
        <p:spPr>
          <a:xfrm>
            <a:off x="6860873" y="1712219"/>
            <a:ext cx="492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Recommendations </a:t>
            </a:r>
          </a:p>
        </p:txBody>
      </p:sp>
      <p:pic>
        <p:nvPicPr>
          <p:cNvPr id="36" name="Graphic 35" descr="Heart">
            <a:extLst>
              <a:ext uri="{FF2B5EF4-FFF2-40B4-BE49-F238E27FC236}">
                <a16:creationId xmlns:a16="http://schemas.microsoft.com/office/drawing/2014/main" id="{9D530F3D-A208-87EB-EB36-489373F0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549" y="3156936"/>
            <a:ext cx="464025" cy="464025"/>
          </a:xfrm>
          <a:prstGeom prst="rect">
            <a:avLst/>
          </a:prstGeom>
        </p:spPr>
      </p:pic>
      <p:pic>
        <p:nvPicPr>
          <p:cNvPr id="50" name="Graphic 49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E7C2BD12-F33F-91A7-04EA-ECB63D3C4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5" name="Graphic 54" descr="Magnifying glass">
            <a:hlinkClick r:id="rId7" action="ppaction://hlinksldjump"/>
            <a:extLst>
              <a:ext uri="{FF2B5EF4-FFF2-40B4-BE49-F238E27FC236}">
                <a16:creationId xmlns:a16="http://schemas.microsoft.com/office/drawing/2014/main" id="{C93A1022-275B-6285-02A8-53C068700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56" name="Graphic 55" descr="Books on shelf">
            <a:hlinkClick r:id="rId10" action="ppaction://hlinksldjump"/>
            <a:extLst>
              <a:ext uri="{FF2B5EF4-FFF2-40B4-BE49-F238E27FC236}">
                <a16:creationId xmlns:a16="http://schemas.microsoft.com/office/drawing/2014/main" id="{CB94EEFF-B505-51BB-84E9-BE0639D4B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57" name="Graphic 56" descr="Star">
            <a:hlinkClick r:id="rId13" action="ppaction://hlinksldjump"/>
            <a:extLst>
              <a:ext uri="{FF2B5EF4-FFF2-40B4-BE49-F238E27FC236}">
                <a16:creationId xmlns:a16="http://schemas.microsoft.com/office/drawing/2014/main" id="{F507DFF7-111E-25F5-2939-47FE45B1E3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58" name="Graphic 57" descr="Headphones">
            <a:hlinkClick r:id="rId16" action="ppaction://hlinksldjump"/>
            <a:extLst>
              <a:ext uri="{FF2B5EF4-FFF2-40B4-BE49-F238E27FC236}">
                <a16:creationId xmlns:a16="http://schemas.microsoft.com/office/drawing/2014/main" id="{6F4837E0-C5CA-9950-E414-2F7B61276E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59" name="Graphic 58" descr="Treble clef">
            <a:hlinkClick r:id="rId19" action="ppaction://hlinksldjump"/>
            <a:extLst>
              <a:ext uri="{FF2B5EF4-FFF2-40B4-BE49-F238E27FC236}">
                <a16:creationId xmlns:a16="http://schemas.microsoft.com/office/drawing/2014/main" id="{B1EE93D9-11EF-010F-1787-073C541038A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0" name="Graphic 59" descr="Music notes">
            <a:hlinkClick r:id="rId22" action="ppaction://hlinksldjump"/>
            <a:extLst>
              <a:ext uri="{FF2B5EF4-FFF2-40B4-BE49-F238E27FC236}">
                <a16:creationId xmlns:a16="http://schemas.microsoft.com/office/drawing/2014/main" id="{FB60BF67-E58A-4B6B-102F-39284B3541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1" name="spotify logo" descr="Spotify Logo Png - Free Transparent PNG Logos">
            <a:hlinkClick r:id="rId25" action="ppaction://hlinksldjump"/>
            <a:extLst>
              <a:ext uri="{FF2B5EF4-FFF2-40B4-BE49-F238E27FC236}">
                <a16:creationId xmlns:a16="http://schemas.microsoft.com/office/drawing/2014/main" id="{E74D8695-FEE9-9B1B-858D-294FDAFD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5DD98-2BF1-90F1-D46C-D8B2078B2CB8}"/>
              </a:ext>
            </a:extLst>
          </p:cNvPr>
          <p:cNvSpPr txBox="1"/>
          <p:nvPr/>
        </p:nvSpPr>
        <p:spPr>
          <a:xfrm>
            <a:off x="3885237" y="3660830"/>
            <a:ext cx="6683593" cy="2798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1" u="sng" dirty="0">
                <a:solidFill>
                  <a:schemeClr val="bg1"/>
                </a:solidFill>
                <a:latin typeface="Montserrat" pitchFamily="2" charset="77"/>
              </a:rPr>
              <a:t>Add New Offerings: 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Spotify could introduce a music video streaming tier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1" u="sng" dirty="0">
                <a:solidFill>
                  <a:schemeClr val="bg1"/>
                </a:solidFill>
                <a:latin typeface="Montserrat" pitchFamily="2" charset="77"/>
              </a:rPr>
              <a:t>Rewards Program: 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Premium subscribers now receive one free month of Premium Plus access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b="1" u="sng" dirty="0">
                <a:solidFill>
                  <a:schemeClr val="bg1"/>
                </a:solidFill>
                <a:latin typeface="Montserrat" pitchFamily="2" charset="77"/>
              </a:rPr>
              <a:t>Improve brand awareness: 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Spotify could target niche markets to attract new customers.</a:t>
            </a:r>
          </a:p>
        </p:txBody>
      </p:sp>
      <p:pic>
        <p:nvPicPr>
          <p:cNvPr id="1026" name="Picture 2" descr="Acapellas.PW | Iconic album covers, The weeknd album cover, Music album ...">
            <a:extLst>
              <a:ext uri="{FF2B5EF4-FFF2-40B4-BE49-F238E27FC236}">
                <a16:creationId xmlns:a16="http://schemas.microsoft.com/office/drawing/2014/main" id="{EC1EB9C2-C2E0-ED0A-7D1E-73B519F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87" y="212717"/>
            <a:ext cx="2904350" cy="29043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66124E74-8DF2-37B7-1A97-D538DD7B1650}"/>
              </a:ext>
            </a:extLst>
          </p:cNvPr>
          <p:cNvSpPr/>
          <p:nvPr/>
        </p:nvSpPr>
        <p:spPr>
          <a:xfrm>
            <a:off x="3739045" y="212717"/>
            <a:ext cx="3038834" cy="2944220"/>
          </a:xfrm>
          <a:prstGeom prst="roundRect">
            <a:avLst>
              <a:gd name="adj" fmla="val 20836"/>
            </a:avLst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2CB5-21E1-E57A-CCF1-E430E52E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C6BBA8-A185-0119-199B-84186BE06E5C}"/>
              </a:ext>
            </a:extLst>
          </p:cNvPr>
          <p:cNvSpPr/>
          <p:nvPr/>
        </p:nvSpPr>
        <p:spPr>
          <a:xfrm>
            <a:off x="3122204" y="0"/>
            <a:ext cx="9069796" cy="36608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909281-AA0B-6B4D-BFA5-042DE2980F1F}"/>
              </a:ext>
            </a:extLst>
          </p:cNvPr>
          <p:cNvSpPr/>
          <p:nvPr/>
        </p:nvSpPr>
        <p:spPr>
          <a:xfrm>
            <a:off x="3108960" y="26222"/>
            <a:ext cx="9069462" cy="3634608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B131ECE-CB00-E7E9-C327-3D8F958DDF99}"/>
              </a:ext>
            </a:extLst>
          </p:cNvPr>
          <p:cNvSpPr/>
          <p:nvPr/>
        </p:nvSpPr>
        <p:spPr>
          <a:xfrm>
            <a:off x="234297" y="5956606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6E318-6994-1352-EA72-C807697D0144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1282D-54E4-C547-1821-0DB658CC95E7}"/>
              </a:ext>
            </a:extLst>
          </p:cNvPr>
          <p:cNvSpPr txBox="1"/>
          <p:nvPr/>
        </p:nvSpPr>
        <p:spPr>
          <a:xfrm>
            <a:off x="1000864" y="1484613"/>
            <a:ext cx="212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9DABA-B793-8095-D88C-C2AFAFA6A612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D15BC-B21E-1A00-0FBC-F7813ACEEA6F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B51E6-3E02-7DD1-C870-62AFD6F1221F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7DBC6-4F75-A577-206C-3FD922D39816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EEDAD-1371-B7B0-5EC7-B4F353C0497C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680DF-0B80-D568-F900-A655262CE699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Conclusions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1ACFE4F5-17F9-DAEF-BCDD-4105AA9A56E9}"/>
              </a:ext>
            </a:extLst>
          </p:cNvPr>
          <p:cNvSpPr txBox="1"/>
          <p:nvPr/>
        </p:nvSpPr>
        <p:spPr>
          <a:xfrm>
            <a:off x="6860873" y="833895"/>
            <a:ext cx="469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Concluding: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E987B2-6478-EC5C-8169-43D84C07FBAD}"/>
              </a:ext>
            </a:extLst>
          </p:cNvPr>
          <p:cNvSpPr txBox="1"/>
          <p:nvPr/>
        </p:nvSpPr>
        <p:spPr>
          <a:xfrm>
            <a:off x="6860873" y="1712219"/>
            <a:ext cx="492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Future Scope &amp; Biases</a:t>
            </a:r>
          </a:p>
        </p:txBody>
      </p:sp>
      <p:pic>
        <p:nvPicPr>
          <p:cNvPr id="36" name="Graphic 35" descr="Heart">
            <a:extLst>
              <a:ext uri="{FF2B5EF4-FFF2-40B4-BE49-F238E27FC236}">
                <a16:creationId xmlns:a16="http://schemas.microsoft.com/office/drawing/2014/main" id="{D8201A97-F3F1-0BEB-4C35-B7FFD87B5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549" y="3156936"/>
            <a:ext cx="464025" cy="464025"/>
          </a:xfrm>
          <a:prstGeom prst="rect">
            <a:avLst/>
          </a:prstGeom>
        </p:spPr>
      </p:pic>
      <p:pic>
        <p:nvPicPr>
          <p:cNvPr id="50" name="Graphic 49" descr="Home">
            <a:hlinkClick r:id="rId5" action="ppaction://hlinksldjump"/>
            <a:extLst>
              <a:ext uri="{FF2B5EF4-FFF2-40B4-BE49-F238E27FC236}">
                <a16:creationId xmlns:a16="http://schemas.microsoft.com/office/drawing/2014/main" id="{C44CBCB4-8C34-5354-EEAD-88D75D759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5" name="Graphic 54" descr="Magnifying glass">
            <a:hlinkClick r:id="rId8" action="ppaction://hlinksldjump"/>
            <a:extLst>
              <a:ext uri="{FF2B5EF4-FFF2-40B4-BE49-F238E27FC236}">
                <a16:creationId xmlns:a16="http://schemas.microsoft.com/office/drawing/2014/main" id="{579F0B2F-BE22-0790-6B4E-26752BC29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56" name="Graphic 55" descr="Books on shelf">
            <a:hlinkClick r:id="rId11" action="ppaction://hlinksldjump"/>
            <a:extLst>
              <a:ext uri="{FF2B5EF4-FFF2-40B4-BE49-F238E27FC236}">
                <a16:creationId xmlns:a16="http://schemas.microsoft.com/office/drawing/2014/main" id="{1040EDBD-0A0D-EE00-599D-541AE69B1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57" name="Graphic 56" descr="Star">
            <a:hlinkClick r:id="rId14" action="ppaction://hlinksldjump"/>
            <a:extLst>
              <a:ext uri="{FF2B5EF4-FFF2-40B4-BE49-F238E27FC236}">
                <a16:creationId xmlns:a16="http://schemas.microsoft.com/office/drawing/2014/main" id="{90873B71-740F-36CE-87CA-D4881E240C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58" name="Graphic 57" descr="Headphones">
            <a:hlinkClick r:id="rId17" action="ppaction://hlinksldjump"/>
            <a:extLst>
              <a:ext uri="{FF2B5EF4-FFF2-40B4-BE49-F238E27FC236}">
                <a16:creationId xmlns:a16="http://schemas.microsoft.com/office/drawing/2014/main" id="{D67841EE-FD57-62DB-2364-8FE1F27D8B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59" name="Graphic 58" descr="Treble clef">
            <a:hlinkClick r:id="rId20" action="ppaction://hlinksldjump"/>
            <a:extLst>
              <a:ext uri="{FF2B5EF4-FFF2-40B4-BE49-F238E27FC236}">
                <a16:creationId xmlns:a16="http://schemas.microsoft.com/office/drawing/2014/main" id="{C7DAB60E-EB9F-F75F-A510-E6A51476CC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0" name="Graphic 59" descr="Music notes">
            <a:hlinkClick r:id="rId23" action="ppaction://hlinksldjump"/>
            <a:extLst>
              <a:ext uri="{FF2B5EF4-FFF2-40B4-BE49-F238E27FC236}">
                <a16:creationId xmlns:a16="http://schemas.microsoft.com/office/drawing/2014/main" id="{4681DD95-EE4B-5EE6-518E-AB16AFAF23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1" name="spotify logo" descr="Spotify Logo Png - Free Transparent PNG Logos">
            <a:hlinkClick r:id="rId26" action="ppaction://hlinksldjump"/>
            <a:extLst>
              <a:ext uri="{FF2B5EF4-FFF2-40B4-BE49-F238E27FC236}">
                <a16:creationId xmlns:a16="http://schemas.microsoft.com/office/drawing/2014/main" id="{8E646F24-D851-8731-5CB3-FF8C717D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8CBB6-019D-3B2E-226F-C4086CFC9B1B}"/>
              </a:ext>
            </a:extLst>
          </p:cNvPr>
          <p:cNvSpPr txBox="1"/>
          <p:nvPr/>
        </p:nvSpPr>
        <p:spPr>
          <a:xfrm>
            <a:off x="3839263" y="4040829"/>
            <a:ext cx="6683593" cy="2183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Survey a larger and more diverse sample size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Analyze more features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Feasibility analysis of the new music video feature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Target new markets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8C8E4A-AC3F-4202-5FA6-45FF27CF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417"/>
          <a:stretch/>
        </p:blipFill>
        <p:spPr bwMode="auto">
          <a:xfrm>
            <a:off x="3806287" y="212717"/>
            <a:ext cx="2904350" cy="29043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6FA50A35-09AF-FFD0-96CD-3E7367BF798B}"/>
              </a:ext>
            </a:extLst>
          </p:cNvPr>
          <p:cNvSpPr/>
          <p:nvPr/>
        </p:nvSpPr>
        <p:spPr>
          <a:xfrm>
            <a:off x="3739045" y="212717"/>
            <a:ext cx="3038834" cy="3408244"/>
          </a:xfrm>
          <a:prstGeom prst="roundRect">
            <a:avLst>
              <a:gd name="adj" fmla="val 20836"/>
            </a:avLst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U Next GIF by Ariana Grande - Find &amp; Share on GIPHY">
            <a:extLst>
              <a:ext uri="{FF2B5EF4-FFF2-40B4-BE49-F238E27FC236}">
                <a16:creationId xmlns:a16="http://schemas.microsoft.com/office/drawing/2014/main" id="{E53AA9A0-8FE1-1485-8766-B84D3023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43" y="484715"/>
            <a:ext cx="7129714" cy="4010464"/>
          </a:xfrm>
          <a:prstGeom prst="roundRect">
            <a:avLst>
              <a:gd name="adj" fmla="val 84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7C086-FEF6-62A3-1E85-C1604A91B327}"/>
              </a:ext>
            </a:extLst>
          </p:cNvPr>
          <p:cNvSpPr txBox="1"/>
          <p:nvPr/>
        </p:nvSpPr>
        <p:spPr>
          <a:xfrm>
            <a:off x="2227711" y="4954009"/>
            <a:ext cx="7890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BA9DBC"/>
                </a:solidFill>
              </a:rPr>
              <a:t>Piyush Kakde, Archita Ray, Ashvin Raj, Sahana Reddy, Akshita Sharma</a:t>
            </a:r>
          </a:p>
        </p:txBody>
      </p:sp>
    </p:spTree>
    <p:extLst>
      <p:ext uri="{BB962C8B-B14F-4D97-AF65-F5344CB8AC3E}">
        <p14:creationId xmlns:p14="http://schemas.microsoft.com/office/powerpoint/2010/main" val="237867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BB093-651B-66CE-D417-B5101C0D0537}"/>
              </a:ext>
            </a:extLst>
          </p:cNvPr>
          <p:cNvSpPr/>
          <p:nvPr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75916FE-9EDD-1214-EE4A-BF2DC1D130A6}"/>
              </a:ext>
            </a:extLst>
          </p:cNvPr>
          <p:cNvSpPr/>
          <p:nvPr/>
        </p:nvSpPr>
        <p:spPr>
          <a:xfrm>
            <a:off x="3383280" y="386364"/>
            <a:ext cx="2865120" cy="3109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053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1323405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potify logo" descr="Spotify Logo Png - Free Transparent PNG Logos">
            <a:hlinkClick r:id="rId2" action="ppaction://hlinksldjump"/>
            <a:extLst>
              <a:ext uri="{FF2B5EF4-FFF2-40B4-BE49-F238E27FC236}">
                <a16:creationId xmlns:a16="http://schemas.microsoft.com/office/drawing/2014/main" id="{CCCE7CC1-2545-3324-F435-4A243918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051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pic>
        <p:nvPicPr>
          <p:cNvPr id="6" name="Graphic 5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E049D587-CB0E-5757-87A2-B7EA86B6D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8" name="Graphic 7" descr="Magnifying glass">
            <a:hlinkClick r:id="rId7" action="ppaction://hlinksldjump"/>
            <a:extLst>
              <a:ext uri="{FF2B5EF4-FFF2-40B4-BE49-F238E27FC236}">
                <a16:creationId xmlns:a16="http://schemas.microsoft.com/office/drawing/2014/main" id="{66E436DF-9703-11FE-9AFF-8A9A9EE55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10" name="Graphic 9" descr="Books on shelf">
            <a:hlinkClick r:id="rId10" action="ppaction://hlinksldjump"/>
            <a:extLst>
              <a:ext uri="{FF2B5EF4-FFF2-40B4-BE49-F238E27FC236}">
                <a16:creationId xmlns:a16="http://schemas.microsoft.com/office/drawing/2014/main" id="{7671AC5A-DAB5-C760-6701-094F71C86C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12" name="Graphic 11" descr="Star">
            <a:hlinkClick r:id="rId13" action="ppaction://hlinksldjump"/>
            <a:extLst>
              <a:ext uri="{FF2B5EF4-FFF2-40B4-BE49-F238E27FC236}">
                <a16:creationId xmlns:a16="http://schemas.microsoft.com/office/drawing/2014/main" id="{A9C98BEA-ED87-56DB-2526-1AD9E60F22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14" name="Graphic 13" descr="Headphones">
            <a:hlinkClick r:id="rId16" action="ppaction://hlinksldjump"/>
            <a:extLst>
              <a:ext uri="{FF2B5EF4-FFF2-40B4-BE49-F238E27FC236}">
                <a16:creationId xmlns:a16="http://schemas.microsoft.com/office/drawing/2014/main" id="{CA17E7E8-4990-349E-FC0F-BE564725D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3" y="1484613"/>
            <a:ext cx="206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pic>
        <p:nvPicPr>
          <p:cNvPr id="22" name="Graphic 21" descr="Treble clef">
            <a:hlinkClick r:id="rId19" action="ppaction://hlinksldjump"/>
            <a:extLst>
              <a:ext uri="{FF2B5EF4-FFF2-40B4-BE49-F238E27FC236}">
                <a16:creationId xmlns:a16="http://schemas.microsoft.com/office/drawing/2014/main" id="{998B7537-E823-933B-863B-097E0CE925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24" name="Graphic 23" descr="Music notes">
            <a:hlinkClick r:id="rId22" action="ppaction://hlinksldjump"/>
            <a:extLst>
              <a:ext uri="{FF2B5EF4-FFF2-40B4-BE49-F238E27FC236}">
                <a16:creationId xmlns:a16="http://schemas.microsoft.com/office/drawing/2014/main" id="{45B03D91-AA0C-D29C-A797-D37E789F4E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29" name="TextBox 2052">
            <a:extLst>
              <a:ext uri="{FF2B5EF4-FFF2-40B4-BE49-F238E27FC236}">
                <a16:creationId xmlns:a16="http://schemas.microsoft.com/office/drawing/2014/main" id="{0891CAD5-B8A1-9127-9256-FD561D5725EA}"/>
              </a:ext>
            </a:extLst>
          </p:cNvPr>
          <p:cNvSpPr txBox="1"/>
          <p:nvPr/>
        </p:nvSpPr>
        <p:spPr>
          <a:xfrm>
            <a:off x="6608462" y="726069"/>
            <a:ext cx="458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itchFamily="2" charset="77"/>
              </a:rPr>
              <a:t>Maintaining </a:t>
            </a:r>
            <a:r>
              <a:rPr lang="en-US" sz="3600" b="1" dirty="0">
                <a:solidFill>
                  <a:schemeClr val="accent1"/>
                </a:solidFill>
                <a:latin typeface="Montserrat" pitchFamily="2" charset="77"/>
              </a:rPr>
              <a:t>Status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0EE427-25BA-50AB-094D-7250C6170ADF}"/>
              </a:ext>
            </a:extLst>
          </p:cNvPr>
          <p:cNvSpPr txBox="1"/>
          <p:nvPr/>
        </p:nvSpPr>
        <p:spPr>
          <a:xfrm>
            <a:off x="6608462" y="1372400"/>
            <a:ext cx="492619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Despite revolutionizing music consumption since its </a:t>
            </a:r>
            <a:r>
              <a:rPr lang="en-US" sz="1600" b="0" i="0" dirty="0">
                <a:solidFill>
                  <a:srgbClr val="33D65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founding in 2006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Spotify faces the challenge of maintaining its dominant position in the fiercely competitive music streaming industry. With </a:t>
            </a:r>
            <a:r>
              <a:rPr lang="en-US" sz="1600" b="0" i="0" dirty="0">
                <a:solidFill>
                  <a:srgbClr val="33D65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380 million monthly active users as of 2022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company must address the need for ongoing innovation, and strategic pricing to sustain its market leadership amidst increasing competition.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B04081-809A-2B95-32E7-540DE3E04041}"/>
              </a:ext>
            </a:extLst>
          </p:cNvPr>
          <p:cNvSpPr txBox="1"/>
          <p:nvPr/>
        </p:nvSpPr>
        <p:spPr>
          <a:xfrm>
            <a:off x="6608463" y="386364"/>
            <a:ext cx="280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264677F-7AAB-7AF1-7742-E9598BD3EE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22419"/>
          <a:stretch/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7BFB1B-5187-E853-E2D9-469A51002897}"/>
              </a:ext>
            </a:extLst>
          </p:cNvPr>
          <p:cNvSpPr txBox="1"/>
          <p:nvPr/>
        </p:nvSpPr>
        <p:spPr>
          <a:xfrm>
            <a:off x="3429635" y="3693741"/>
            <a:ext cx="577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Old and </a:t>
            </a:r>
            <a:r>
              <a:rPr lang="en-US" sz="2400" b="1" dirty="0">
                <a:solidFill>
                  <a:srgbClr val="33D65F"/>
                </a:solidFill>
                <a:latin typeface="Montserrat" pitchFamily="2" charset="77"/>
              </a:rPr>
              <a:t>New</a:t>
            </a: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Montserrat" pitchFamily="2" charset="77"/>
              </a:rPr>
              <a:t> </a:t>
            </a:r>
            <a:endParaRPr lang="en-US" sz="240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B68AF7E4-FB5C-B5AD-B153-B47F152CF2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" r="966"/>
          <a:stretch/>
        </p:blipFill>
        <p:spPr>
          <a:xfrm>
            <a:off x="3487123" y="631178"/>
            <a:ext cx="2608877" cy="2660295"/>
          </a:xfrm>
        </p:spPr>
      </p:pic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69E6C939-37ED-D039-7277-2205188B1092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99" y="4383366"/>
            <a:ext cx="1745712" cy="2147133"/>
          </a:xfrm>
          <a:prstGeom prst="roundRect">
            <a:avLst>
              <a:gd name="adj" fmla="val 7201"/>
            </a:avLst>
          </a:prstGeom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AAFD4A89-5729-11E9-2D22-77CDC8216FCF}"/>
              </a:ext>
            </a:extLst>
          </p:cNvPr>
          <p:cNvPicPr>
            <a:picLocks noChangeAspect="1"/>
          </p:cNvPicPr>
          <p:nvPr/>
        </p:nvPicPr>
        <p:blipFill>
          <a:blip r:embed="rId2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81" y="4383366"/>
            <a:ext cx="1764896" cy="2147132"/>
          </a:xfrm>
          <a:prstGeom prst="roundRect">
            <a:avLst>
              <a:gd name="adj" fmla="val 6679"/>
            </a:avLst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EEA088-783E-5A8E-46E9-B34B1E50CF32}"/>
              </a:ext>
            </a:extLst>
          </p:cNvPr>
          <p:cNvCxnSpPr/>
          <p:nvPr/>
        </p:nvCxnSpPr>
        <p:spPr>
          <a:xfrm>
            <a:off x="5949108" y="5420299"/>
            <a:ext cx="46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3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A8B1B0C-8EB1-DA32-A52D-F6589E0C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"/>
          <a:stretch/>
        </p:blipFill>
        <p:spPr>
          <a:xfrm>
            <a:off x="8986093" y="1630410"/>
            <a:ext cx="513284" cy="315438"/>
          </a:xfrm>
          <a:prstGeom prst="flowChartConnector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3DE6C-EF29-A395-3755-867863EAF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9530" y="1638501"/>
            <a:ext cx="341000" cy="329195"/>
          </a:xfrm>
          <a:prstGeom prst="flowChartConnector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7BB093-651B-66CE-D417-B5101C0D0537}"/>
              </a:ext>
            </a:extLst>
          </p:cNvPr>
          <p:cNvSpPr/>
          <p:nvPr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2023386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4" y="1484613"/>
            <a:ext cx="2003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2A1469A2-5A36-804E-D704-1AE79C334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 b="1334"/>
          <a:stretch>
            <a:fillRect/>
          </a:stretch>
        </p:blipFill>
        <p:spPr>
          <a:xfrm>
            <a:off x="10399372" y="1344427"/>
            <a:ext cx="781098" cy="780735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6101DD78-0853-841D-AE93-C465A2048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r="12662"/>
          <a:stretch>
            <a:fillRect/>
          </a:stretch>
        </p:blipFill>
        <p:spPr>
          <a:xfrm>
            <a:off x="5598772" y="1344427"/>
            <a:ext cx="781098" cy="780735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36911C38-E314-7E40-93D7-CD074015C33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r="19975"/>
          <a:stretch>
            <a:fillRect/>
          </a:stretch>
        </p:blipFill>
        <p:spPr>
          <a:xfrm>
            <a:off x="7259932" y="1344427"/>
            <a:ext cx="781098" cy="780735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15703E8B-8967-5E0D-C64F-0F923569CC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r="19975"/>
          <a:stretch>
            <a:fillRect/>
          </a:stretch>
        </p:blipFill>
        <p:spPr>
          <a:xfrm>
            <a:off x="8875372" y="1344427"/>
            <a:ext cx="781098" cy="780735"/>
          </a:xfr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6FF5FFE6-7705-274B-A2E6-4F03C30CBEFE}"/>
              </a:ext>
            </a:extLst>
          </p:cNvPr>
          <p:cNvSpPr txBox="1"/>
          <p:nvPr/>
        </p:nvSpPr>
        <p:spPr>
          <a:xfrm>
            <a:off x="3408784" y="490852"/>
            <a:ext cx="38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Pricing </a:t>
            </a:r>
            <a:r>
              <a:rPr lang="en-US" sz="2400" b="1" dirty="0">
                <a:solidFill>
                  <a:schemeClr val="accent1"/>
                </a:solidFill>
                <a:latin typeface="Montserrat" pitchFamily="2" charset="77"/>
              </a:rPr>
              <a:t>Plans </a:t>
            </a:r>
          </a:p>
        </p:txBody>
      </p:sp>
      <p:pic>
        <p:nvPicPr>
          <p:cNvPr id="58" name="Graphic 57" descr="Home">
            <a:hlinkClick r:id="rId9" action="ppaction://hlinksldjump"/>
            <a:extLst>
              <a:ext uri="{FF2B5EF4-FFF2-40B4-BE49-F238E27FC236}">
                <a16:creationId xmlns:a16="http://schemas.microsoft.com/office/drawing/2014/main" id="{6FC7968F-8C4C-78E2-5A67-75AA6B63E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9" name="Graphic 58" descr="Magnifying glass">
            <a:hlinkClick r:id="rId12" action="ppaction://hlinksldjump"/>
            <a:extLst>
              <a:ext uri="{FF2B5EF4-FFF2-40B4-BE49-F238E27FC236}">
                <a16:creationId xmlns:a16="http://schemas.microsoft.com/office/drawing/2014/main" id="{6144C53A-9192-A692-8AE7-D62288AC6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60" name="Graphic 59" descr="Books on shelf">
            <a:hlinkClick r:id="rId15" action="ppaction://hlinksldjump"/>
            <a:extLst>
              <a:ext uri="{FF2B5EF4-FFF2-40B4-BE49-F238E27FC236}">
                <a16:creationId xmlns:a16="http://schemas.microsoft.com/office/drawing/2014/main" id="{9E5A55BF-58CA-3F43-E45F-6956608256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61" name="Graphic 60" descr="Star">
            <a:hlinkClick r:id="rId18" action="ppaction://hlinksldjump"/>
            <a:extLst>
              <a:ext uri="{FF2B5EF4-FFF2-40B4-BE49-F238E27FC236}">
                <a16:creationId xmlns:a16="http://schemas.microsoft.com/office/drawing/2014/main" id="{209C655D-62E5-0EAB-AFBB-D4BBB3186F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62" name="Graphic 61" descr="Headphones">
            <a:hlinkClick r:id="rId21" action="ppaction://hlinksldjump"/>
            <a:extLst>
              <a:ext uri="{FF2B5EF4-FFF2-40B4-BE49-F238E27FC236}">
                <a16:creationId xmlns:a16="http://schemas.microsoft.com/office/drawing/2014/main" id="{EF57F58B-895D-48F9-0A9D-62FDA7B239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63" name="Graphic 62" descr="Treble clef">
            <a:hlinkClick r:id="rId24" action="ppaction://hlinksldjump"/>
            <a:extLst>
              <a:ext uri="{FF2B5EF4-FFF2-40B4-BE49-F238E27FC236}">
                <a16:creationId xmlns:a16="http://schemas.microsoft.com/office/drawing/2014/main" id="{364E7A2E-8B2A-9CFC-F906-1AD7B8D8D7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4" name="Graphic 63" descr="Music notes">
            <a:hlinkClick r:id="rId27" action="ppaction://hlinksldjump"/>
            <a:extLst>
              <a:ext uri="{FF2B5EF4-FFF2-40B4-BE49-F238E27FC236}">
                <a16:creationId xmlns:a16="http://schemas.microsoft.com/office/drawing/2014/main" id="{D9AC5240-AE30-0714-CF74-374103074B2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5" name="spotify logo" descr="Spotify Logo Png - Free Transparent PNG Logos">
            <a:hlinkClick r:id="rId30" action="ppaction://hlinksldjump"/>
            <a:extLst>
              <a:ext uri="{FF2B5EF4-FFF2-40B4-BE49-F238E27FC236}">
                <a16:creationId xmlns:a16="http://schemas.microsoft.com/office/drawing/2014/main" id="{4F26C6A9-63C7-E126-FCE5-3F4276E3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een circle with black lines&#10;&#10;Description automatically generated">
            <a:extLst>
              <a:ext uri="{FF2B5EF4-FFF2-40B4-BE49-F238E27FC236}">
                <a16:creationId xmlns:a16="http://schemas.microsoft.com/office/drawing/2014/main" id="{63D2DE0E-C883-2D17-2F33-DE783144448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27" y="1321024"/>
            <a:ext cx="769343" cy="80293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3BC53D6-97E1-A362-66AE-374143919E7D}"/>
              </a:ext>
            </a:extLst>
          </p:cNvPr>
          <p:cNvSpPr/>
          <p:nvPr/>
        </p:nvSpPr>
        <p:spPr>
          <a:xfrm>
            <a:off x="7216838" y="1344428"/>
            <a:ext cx="824191" cy="7795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hite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5282FADF-85F0-9F44-32B0-3912E8E0174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87" y="1484613"/>
            <a:ext cx="498386" cy="46447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44B41C9-96CD-DF00-D556-83E127B2B5DC}"/>
              </a:ext>
            </a:extLst>
          </p:cNvPr>
          <p:cNvSpPr/>
          <p:nvPr/>
        </p:nvSpPr>
        <p:spPr>
          <a:xfrm>
            <a:off x="10366945" y="1327081"/>
            <a:ext cx="824191" cy="7968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3D6555-D42D-00A9-FACA-9055F6015E7E}"/>
              </a:ext>
            </a:extLst>
          </p:cNvPr>
          <p:cNvSpPr/>
          <p:nvPr/>
        </p:nvSpPr>
        <p:spPr>
          <a:xfrm>
            <a:off x="8853535" y="1332381"/>
            <a:ext cx="813396" cy="8036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EA067FD6-976F-E9BD-0784-C28B5AF4C47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330" y="1332380"/>
            <a:ext cx="781098" cy="803629"/>
          </a:xfrm>
          <a:prstGeom prst="rect">
            <a:avLst/>
          </a:prstGeom>
        </p:spPr>
      </p:pic>
      <p:pic>
        <p:nvPicPr>
          <p:cNvPr id="21" name="Picture 20" descr="A red and black play button&#10;&#10;Description automatically generated">
            <a:extLst>
              <a:ext uri="{FF2B5EF4-FFF2-40B4-BE49-F238E27FC236}">
                <a16:creationId xmlns:a16="http://schemas.microsoft.com/office/drawing/2014/main" id="{3C2BE3A5-3A23-A7E4-3FEA-949878A7E68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94" y="1460373"/>
            <a:ext cx="547642" cy="547642"/>
          </a:xfrm>
          <a:prstGeom prst="rect">
            <a:avLst/>
          </a:prstGeom>
        </p:spPr>
      </p:pic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7289AAA7-0B16-1D26-942A-7B9DBD076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390277"/>
              </p:ext>
            </p:extLst>
          </p:nvPr>
        </p:nvGraphicFramePr>
        <p:xfrm>
          <a:off x="3491600" y="1197600"/>
          <a:ext cx="8317760" cy="3893101"/>
        </p:xfrm>
        <a:graphic>
          <a:graphicData uri="http://schemas.openxmlformats.org/drawingml/2006/table">
            <a:tbl>
              <a:tblPr/>
              <a:tblGrid>
                <a:gridCol w="1663552">
                  <a:extLst>
                    <a:ext uri="{9D8B030D-6E8A-4147-A177-3AD203B41FA5}">
                      <a16:colId xmlns:a16="http://schemas.microsoft.com/office/drawing/2014/main" val="3919344487"/>
                    </a:ext>
                  </a:extLst>
                </a:gridCol>
                <a:gridCol w="1663552">
                  <a:extLst>
                    <a:ext uri="{9D8B030D-6E8A-4147-A177-3AD203B41FA5}">
                      <a16:colId xmlns:a16="http://schemas.microsoft.com/office/drawing/2014/main" val="4074366233"/>
                    </a:ext>
                  </a:extLst>
                </a:gridCol>
                <a:gridCol w="1663552">
                  <a:extLst>
                    <a:ext uri="{9D8B030D-6E8A-4147-A177-3AD203B41FA5}">
                      <a16:colId xmlns:a16="http://schemas.microsoft.com/office/drawing/2014/main" val="2967666652"/>
                    </a:ext>
                  </a:extLst>
                </a:gridCol>
                <a:gridCol w="1663552">
                  <a:extLst>
                    <a:ext uri="{9D8B030D-6E8A-4147-A177-3AD203B41FA5}">
                      <a16:colId xmlns:a16="http://schemas.microsoft.com/office/drawing/2014/main" val="3748702019"/>
                    </a:ext>
                  </a:extLst>
                </a:gridCol>
                <a:gridCol w="1663552">
                  <a:extLst>
                    <a:ext uri="{9D8B030D-6E8A-4147-A177-3AD203B41FA5}">
                      <a16:colId xmlns:a16="http://schemas.microsoft.com/office/drawing/2014/main" val="2823057591"/>
                    </a:ext>
                  </a:extLst>
                </a:gridCol>
              </a:tblGrid>
              <a:tr h="1269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  <a:p>
                      <a:pPr algn="ctr" rtl="0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  <a:p>
                      <a:pPr algn="ctr" rtl="0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  <a:p>
                      <a:pPr algn="ctr" rtl="0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IN" sz="1600" b="1" i="0" u="none" strike="noStrike" kern="1200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774499"/>
                  </a:ext>
                </a:extLst>
              </a:tr>
              <a:tr h="8578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Free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$0.00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1 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with Youtube Premium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51111"/>
                  </a:ext>
                </a:extLst>
              </a:tr>
              <a:tr h="3027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Individual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$10.99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$10.99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$9.99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$10.99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819459"/>
                  </a:ext>
                </a:extLst>
              </a:tr>
              <a:tr h="3027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Family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$16.99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$16.99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$15.99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$14.99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790701"/>
                  </a:ext>
                </a:extLst>
              </a:tr>
              <a:tr h="3027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Student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$5.99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$5.99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$0.99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$5.49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050879"/>
                  </a:ext>
                </a:extLst>
              </a:tr>
              <a:tr h="8578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US military discount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 dirty="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 dirty="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516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14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BB093-651B-66CE-D417-B5101C0D0537}"/>
              </a:ext>
            </a:extLst>
          </p:cNvPr>
          <p:cNvSpPr/>
          <p:nvPr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2770310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3" y="1484613"/>
            <a:ext cx="20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6FF5FFE6-7705-274B-A2E6-4F03C30CBEFE}"/>
              </a:ext>
            </a:extLst>
          </p:cNvPr>
          <p:cNvSpPr txBox="1"/>
          <p:nvPr/>
        </p:nvSpPr>
        <p:spPr>
          <a:xfrm>
            <a:off x="3306445" y="265717"/>
            <a:ext cx="501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Effect of </a:t>
            </a:r>
            <a:r>
              <a:rPr lang="en-US" sz="2400" b="1" dirty="0">
                <a:solidFill>
                  <a:schemeClr val="accent1"/>
                </a:solidFill>
                <a:latin typeface="Montserrat" pitchFamily="2" charset="77"/>
              </a:rPr>
              <a:t>10% Price Increase  </a:t>
            </a:r>
          </a:p>
        </p:txBody>
      </p:sp>
      <p:pic>
        <p:nvPicPr>
          <p:cNvPr id="29" name="Graphic 28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979FB5C6-E2BA-0D8F-25EF-29A8FD09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30" name="Graphic 29" descr="Magnifying glass">
            <a:hlinkClick r:id="rId5" action="ppaction://hlinksldjump"/>
            <a:extLst>
              <a:ext uri="{FF2B5EF4-FFF2-40B4-BE49-F238E27FC236}">
                <a16:creationId xmlns:a16="http://schemas.microsoft.com/office/drawing/2014/main" id="{7CD8E8FE-163B-2E47-0E02-1AA0427A8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31" name="Graphic 30" descr="Books on shelf">
            <a:hlinkClick r:id="rId8" action="ppaction://hlinksldjump"/>
            <a:extLst>
              <a:ext uri="{FF2B5EF4-FFF2-40B4-BE49-F238E27FC236}">
                <a16:creationId xmlns:a16="http://schemas.microsoft.com/office/drawing/2014/main" id="{AC3D5B00-E08A-047A-62EB-539FA72F8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32" name="Graphic 31" descr="Star">
            <a:hlinkClick r:id="rId11" action="ppaction://hlinksldjump"/>
            <a:extLst>
              <a:ext uri="{FF2B5EF4-FFF2-40B4-BE49-F238E27FC236}">
                <a16:creationId xmlns:a16="http://schemas.microsoft.com/office/drawing/2014/main" id="{848EEEDB-075D-3F2D-0E70-BB02D264A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33" name="Graphic 32" descr="Headphones">
            <a:hlinkClick r:id="rId14" action="ppaction://hlinksldjump"/>
            <a:extLst>
              <a:ext uri="{FF2B5EF4-FFF2-40B4-BE49-F238E27FC236}">
                <a16:creationId xmlns:a16="http://schemas.microsoft.com/office/drawing/2014/main" id="{125E9F9C-462F-D34E-3F61-1A96273351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34" name="Graphic 33" descr="Treble clef">
            <a:hlinkClick r:id="rId17" action="ppaction://hlinksldjump"/>
            <a:extLst>
              <a:ext uri="{FF2B5EF4-FFF2-40B4-BE49-F238E27FC236}">
                <a16:creationId xmlns:a16="http://schemas.microsoft.com/office/drawing/2014/main" id="{12209BF4-092C-46BE-974B-8E61A58EC0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35" name="Graphic 34" descr="Music notes">
            <a:hlinkClick r:id="rId20" action="ppaction://hlinksldjump"/>
            <a:extLst>
              <a:ext uri="{FF2B5EF4-FFF2-40B4-BE49-F238E27FC236}">
                <a16:creationId xmlns:a16="http://schemas.microsoft.com/office/drawing/2014/main" id="{982E4216-6EA3-E678-AF7F-C8564F0A23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37" name="spotify logo" descr="Spotify Logo Png - Free Transparent PNG Logos">
            <a:hlinkClick r:id="rId23" action="ppaction://hlinksldjump"/>
            <a:extLst>
              <a:ext uri="{FF2B5EF4-FFF2-40B4-BE49-F238E27FC236}">
                <a16:creationId xmlns:a16="http://schemas.microsoft.com/office/drawing/2014/main" id="{229F0DB2-D83A-6B08-8AEB-BCD18A3C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BDF40-4EFC-952A-F668-C49741CF778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2611"/>
          <a:stretch/>
        </p:blipFill>
        <p:spPr>
          <a:xfrm>
            <a:off x="7396270" y="1056962"/>
            <a:ext cx="4218395" cy="259240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A9320-6750-5DA3-33C4-C8261A5413EA}"/>
              </a:ext>
            </a:extLst>
          </p:cNvPr>
          <p:cNvSpPr/>
          <p:nvPr/>
        </p:nvSpPr>
        <p:spPr>
          <a:xfrm>
            <a:off x="12534449" y="1666863"/>
            <a:ext cx="2865021" cy="3442392"/>
          </a:xfrm>
          <a:prstGeom prst="roundRect">
            <a:avLst>
              <a:gd name="adj" fmla="val 11086"/>
            </a:avLst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91EC06-5C2D-DFDC-42D4-7AAF4BB447EE}"/>
              </a:ext>
            </a:extLst>
          </p:cNvPr>
          <p:cNvSpPr txBox="1"/>
          <p:nvPr/>
        </p:nvSpPr>
        <p:spPr>
          <a:xfrm>
            <a:off x="3309388" y="1592296"/>
            <a:ext cx="3773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July 2023, Spotify raised prices across its four subscription plans in the United States. The changes resulted in an </a:t>
            </a:r>
            <a:r>
              <a:rPr lang="en-US" b="1" dirty="0">
                <a:solidFill>
                  <a:srgbClr val="33D65F"/>
                </a:solidFill>
              </a:rPr>
              <a:t>increase of $1 to $2 per month </a:t>
            </a:r>
            <a:r>
              <a:rPr lang="en-US" dirty="0">
                <a:solidFill>
                  <a:schemeClr val="bg1"/>
                </a:solidFill>
              </a:rPr>
              <a:t>for U.S. subscribers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A05EC7-5901-6032-0970-9A14102932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6769" y="4213459"/>
            <a:ext cx="4813847" cy="198832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EC3EE23-7FFE-7FD9-3F06-AC413152CCAC}"/>
              </a:ext>
            </a:extLst>
          </p:cNvPr>
          <p:cNvSpPr/>
          <p:nvPr/>
        </p:nvSpPr>
        <p:spPr>
          <a:xfrm>
            <a:off x="6180464" y="4772756"/>
            <a:ext cx="1454226" cy="10263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807A1-EE4D-07DE-481A-8C9B1907F574}"/>
              </a:ext>
            </a:extLst>
          </p:cNvPr>
          <p:cNvSpPr txBox="1"/>
          <p:nvPr/>
        </p:nvSpPr>
        <p:spPr>
          <a:xfrm>
            <a:off x="8583065" y="4545902"/>
            <a:ext cx="238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The stock prices dropped the day Spotify announced 10% increase in their subscription prices</a:t>
            </a:r>
          </a:p>
        </p:txBody>
      </p:sp>
    </p:spTree>
    <p:extLst>
      <p:ext uri="{BB962C8B-B14F-4D97-AF65-F5344CB8AC3E}">
        <p14:creationId xmlns:p14="http://schemas.microsoft.com/office/powerpoint/2010/main" val="162468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C2F65A8-B02A-E28E-03BE-DD511298CC92}"/>
              </a:ext>
            </a:extLst>
          </p:cNvPr>
          <p:cNvSpPr/>
          <p:nvPr/>
        </p:nvSpPr>
        <p:spPr>
          <a:xfrm>
            <a:off x="3129332" y="-1"/>
            <a:ext cx="9062668" cy="434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68828A-FA26-E4F8-EB60-3F196D0E9508}"/>
              </a:ext>
            </a:extLst>
          </p:cNvPr>
          <p:cNvSpPr/>
          <p:nvPr/>
        </p:nvSpPr>
        <p:spPr>
          <a:xfrm>
            <a:off x="3122538" y="0"/>
            <a:ext cx="9069462" cy="4343393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3472298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4" y="1484613"/>
            <a:ext cx="2128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Volume Up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6FF5FFE6-7705-274B-A2E6-4F03C30CBEFE}"/>
              </a:ext>
            </a:extLst>
          </p:cNvPr>
          <p:cNvSpPr txBox="1"/>
          <p:nvPr/>
        </p:nvSpPr>
        <p:spPr>
          <a:xfrm>
            <a:off x="6349289" y="756312"/>
            <a:ext cx="389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Volume Up on Growth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75310C-3853-ACD2-A781-641CF53E2930}"/>
              </a:ext>
            </a:extLst>
          </p:cNvPr>
          <p:cNvSpPr txBox="1"/>
          <p:nvPr/>
        </p:nvSpPr>
        <p:spPr>
          <a:xfrm>
            <a:off x="6307792" y="2239078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Refining Spotify’s Approach </a:t>
            </a:r>
          </a:p>
        </p:txBody>
      </p:sp>
      <p:sp>
        <p:nvSpPr>
          <p:cNvPr id="38" name="Rounded Rectangle 20">
            <a:extLst>
              <a:ext uri="{FF2B5EF4-FFF2-40B4-BE49-F238E27FC236}">
                <a16:creationId xmlns:a16="http://schemas.microsoft.com/office/drawing/2014/main" id="{64F8A974-8A96-5D3C-4F13-79458A0C964F}"/>
              </a:ext>
            </a:extLst>
          </p:cNvPr>
          <p:cNvSpPr/>
          <p:nvPr/>
        </p:nvSpPr>
        <p:spPr>
          <a:xfrm>
            <a:off x="3536680" y="3469966"/>
            <a:ext cx="745760" cy="74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Play">
            <a:extLst>
              <a:ext uri="{FF2B5EF4-FFF2-40B4-BE49-F238E27FC236}">
                <a16:creationId xmlns:a16="http://schemas.microsoft.com/office/drawing/2014/main" id="{6CF68547-152E-605E-234C-394FD152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5824" y="3642895"/>
            <a:ext cx="457200" cy="457200"/>
          </a:xfrm>
          <a:prstGeom prst="rect">
            <a:avLst/>
          </a:prstGeom>
        </p:spPr>
      </p:pic>
      <p:pic>
        <p:nvPicPr>
          <p:cNvPr id="42" name="TextBox 10" descr="Heart">
            <a:extLst>
              <a:ext uri="{FF2B5EF4-FFF2-40B4-BE49-F238E27FC236}">
                <a16:creationId xmlns:a16="http://schemas.microsoft.com/office/drawing/2014/main" id="{BA764CB5-D324-E6B0-3332-0EA80E39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9012" y="3533258"/>
            <a:ext cx="727908" cy="7279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D924E83-5628-2CC5-11FC-AB0C7704E936}"/>
              </a:ext>
            </a:extLst>
          </p:cNvPr>
          <p:cNvGrpSpPr/>
          <p:nvPr/>
        </p:nvGrpSpPr>
        <p:grpSpPr>
          <a:xfrm>
            <a:off x="5272131" y="3789857"/>
            <a:ext cx="284325" cy="65864"/>
            <a:chOff x="5272131" y="3789856"/>
            <a:chExt cx="793389" cy="1837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CEBBBE-E95C-20CC-2785-42E503014D78}"/>
                </a:ext>
              </a:extLst>
            </p:cNvPr>
            <p:cNvSpPr/>
            <p:nvPr/>
          </p:nvSpPr>
          <p:spPr>
            <a:xfrm>
              <a:off x="52721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58393A-4EFE-212C-D1C5-25DE68E1C9F8}"/>
                </a:ext>
              </a:extLst>
            </p:cNvPr>
            <p:cNvSpPr/>
            <p:nvPr/>
          </p:nvSpPr>
          <p:spPr>
            <a:xfrm>
              <a:off x="55769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6422E7-7299-620B-41E1-7B846491E64E}"/>
                </a:ext>
              </a:extLst>
            </p:cNvPr>
            <p:cNvSpPr/>
            <p:nvPr/>
          </p:nvSpPr>
          <p:spPr>
            <a:xfrm>
              <a:off x="58817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ABB2C4-F88F-55F0-73BC-AB41F20CE461}"/>
              </a:ext>
            </a:extLst>
          </p:cNvPr>
          <p:cNvCxnSpPr/>
          <p:nvPr/>
        </p:nvCxnSpPr>
        <p:spPr>
          <a:xfrm>
            <a:off x="3246120" y="4932319"/>
            <a:ext cx="87782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41FEE49-E3CC-CA43-93D7-99989778C417}"/>
              </a:ext>
            </a:extLst>
          </p:cNvPr>
          <p:cNvSpPr txBox="1"/>
          <p:nvPr/>
        </p:nvSpPr>
        <p:spPr>
          <a:xfrm>
            <a:off x="3506841" y="5285948"/>
            <a:ext cx="6038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see how consumers value the different features and attributes of streaming providers of different brands, we performed Conjoint Analysis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3C2C5B-98C4-19B8-1903-B3F995213B0C}"/>
              </a:ext>
            </a:extLst>
          </p:cNvPr>
          <p:cNvSpPr txBox="1"/>
          <p:nvPr/>
        </p:nvSpPr>
        <p:spPr>
          <a:xfrm>
            <a:off x="3506841" y="4365425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Why Conjoint Analysis ?</a:t>
            </a:r>
          </a:p>
        </p:txBody>
      </p:sp>
      <p:pic>
        <p:nvPicPr>
          <p:cNvPr id="55" name="Graphic 54" descr="Home">
            <a:hlinkClick r:id="rId6" action="ppaction://hlinksldjump"/>
            <a:extLst>
              <a:ext uri="{FF2B5EF4-FFF2-40B4-BE49-F238E27FC236}">
                <a16:creationId xmlns:a16="http://schemas.microsoft.com/office/drawing/2014/main" id="{E8069169-A278-E992-52D0-0557E4944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6" name="Graphic 55" descr="Magnifying glass">
            <a:hlinkClick r:id="rId9" action="ppaction://hlinksldjump"/>
            <a:extLst>
              <a:ext uri="{FF2B5EF4-FFF2-40B4-BE49-F238E27FC236}">
                <a16:creationId xmlns:a16="http://schemas.microsoft.com/office/drawing/2014/main" id="{A61A9347-701C-1A5A-2143-227E162BF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58" name="Graphic 57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6A296E87-6FBC-BF45-DD2F-1001CA39EB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59" name="Graphic 58" descr="Star">
            <a:hlinkClick r:id="rId15" action="ppaction://hlinksldjump"/>
            <a:extLst>
              <a:ext uri="{FF2B5EF4-FFF2-40B4-BE49-F238E27FC236}">
                <a16:creationId xmlns:a16="http://schemas.microsoft.com/office/drawing/2014/main" id="{BD18FD58-5D73-F45C-2BDB-71EBB8C860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60" name="Graphic 59" descr="Headphones">
            <a:hlinkClick r:id="rId18" action="ppaction://hlinksldjump"/>
            <a:extLst>
              <a:ext uri="{FF2B5EF4-FFF2-40B4-BE49-F238E27FC236}">
                <a16:creationId xmlns:a16="http://schemas.microsoft.com/office/drawing/2014/main" id="{D8CF0EA9-B3AA-EE6F-0A50-F52D5A562D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61" name="Graphic 60" descr="Treble clef">
            <a:hlinkClick r:id="rId21" action="ppaction://hlinksldjump"/>
            <a:extLst>
              <a:ext uri="{FF2B5EF4-FFF2-40B4-BE49-F238E27FC236}">
                <a16:creationId xmlns:a16="http://schemas.microsoft.com/office/drawing/2014/main" id="{EC17E6D2-81F7-F027-0F13-F46C287081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2" name="Graphic 61" descr="Music notes">
            <a:hlinkClick r:id="rId24" action="ppaction://hlinksldjump"/>
            <a:extLst>
              <a:ext uri="{FF2B5EF4-FFF2-40B4-BE49-F238E27FC236}">
                <a16:creationId xmlns:a16="http://schemas.microsoft.com/office/drawing/2014/main" id="{E04D18B6-82B6-1F58-09E0-9284C5F1EE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3" name="spotify logo" descr="Spotify Logo Png - Free Transparent PNG Logos">
            <a:hlinkClick r:id="rId27" action="ppaction://hlinksldjump"/>
            <a:extLst>
              <a:ext uri="{FF2B5EF4-FFF2-40B4-BE49-F238E27FC236}">
                <a16:creationId xmlns:a16="http://schemas.microsoft.com/office/drawing/2014/main" id="{467191B0-7B42-A3B1-2B9E-0414071D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ty with many apps&#10;&#10;Description automatically generated with medium confidence">
            <a:extLst>
              <a:ext uri="{FF2B5EF4-FFF2-40B4-BE49-F238E27FC236}">
                <a16:creationId xmlns:a16="http://schemas.microsoft.com/office/drawing/2014/main" id="{9B403285-8398-9462-5EBC-A54359F59E2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09" y="315565"/>
            <a:ext cx="2971494" cy="2971494"/>
          </a:xfrm>
          <a:prstGeom prst="flowChartAlternateProcess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2011A47-3D33-25C4-274D-ADC5F775AD27}"/>
              </a:ext>
            </a:extLst>
          </p:cNvPr>
          <p:cNvSpPr/>
          <p:nvPr/>
        </p:nvSpPr>
        <p:spPr>
          <a:xfrm>
            <a:off x="3310455" y="364444"/>
            <a:ext cx="3038834" cy="3023295"/>
          </a:xfrm>
          <a:prstGeom prst="roundRect">
            <a:avLst>
              <a:gd name="adj" fmla="val 20836"/>
            </a:avLst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4310040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3" y="1484613"/>
            <a:ext cx="206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91A19E65-9BD1-04D6-5A77-CF1987D258FE}"/>
              </a:ext>
            </a:extLst>
          </p:cNvPr>
          <p:cNvSpPr txBox="1"/>
          <p:nvPr/>
        </p:nvSpPr>
        <p:spPr>
          <a:xfrm>
            <a:off x="3672840" y="494086"/>
            <a:ext cx="6662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Conjoint Analysis : </a:t>
            </a:r>
            <a:r>
              <a:rPr lang="en-US" sz="3200" b="1" dirty="0">
                <a:solidFill>
                  <a:schemeClr val="accent1"/>
                </a:solidFill>
                <a:latin typeface="Montserrat" pitchFamily="2" charset="77"/>
              </a:rPr>
              <a:t>Features</a:t>
            </a:r>
          </a:p>
        </p:txBody>
      </p:sp>
      <p:pic>
        <p:nvPicPr>
          <p:cNvPr id="55" name="Graphic 54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FD7656A9-EC38-9FB6-3AF5-832F824D9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56" name="Graphic 55" descr="Magnifying glass">
            <a:hlinkClick r:id="rId5" action="ppaction://hlinksldjump"/>
            <a:extLst>
              <a:ext uri="{FF2B5EF4-FFF2-40B4-BE49-F238E27FC236}">
                <a16:creationId xmlns:a16="http://schemas.microsoft.com/office/drawing/2014/main" id="{F90CD317-AD9B-03C1-1676-C187B3F4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57" name="Graphic 56" descr="Books on shelf">
            <a:hlinkClick r:id="rId8" action="ppaction://hlinksldjump"/>
            <a:extLst>
              <a:ext uri="{FF2B5EF4-FFF2-40B4-BE49-F238E27FC236}">
                <a16:creationId xmlns:a16="http://schemas.microsoft.com/office/drawing/2014/main" id="{E1BFF8A0-94BE-8E2E-8DE0-544221465A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58" name="Graphic 57" descr="Star">
            <a:hlinkClick r:id="rId11" action="ppaction://hlinksldjump"/>
            <a:extLst>
              <a:ext uri="{FF2B5EF4-FFF2-40B4-BE49-F238E27FC236}">
                <a16:creationId xmlns:a16="http://schemas.microsoft.com/office/drawing/2014/main" id="{D7377EE8-2DD8-1B58-74D8-7D2A5F9C4B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59" name="Graphic 58" descr="Headphones">
            <a:hlinkClick r:id="rId14" action="ppaction://hlinksldjump"/>
            <a:extLst>
              <a:ext uri="{FF2B5EF4-FFF2-40B4-BE49-F238E27FC236}">
                <a16:creationId xmlns:a16="http://schemas.microsoft.com/office/drawing/2014/main" id="{223CB226-2A43-8961-457F-7AF229AEE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60" name="Graphic 59" descr="Treble clef">
            <a:hlinkClick r:id="rId17" action="ppaction://hlinksldjump"/>
            <a:extLst>
              <a:ext uri="{FF2B5EF4-FFF2-40B4-BE49-F238E27FC236}">
                <a16:creationId xmlns:a16="http://schemas.microsoft.com/office/drawing/2014/main" id="{976741FB-87D5-B48C-5DC8-5A0A86666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61" name="Graphic 60" descr="Music notes">
            <a:hlinkClick r:id="rId20" action="ppaction://hlinksldjump"/>
            <a:extLst>
              <a:ext uri="{FF2B5EF4-FFF2-40B4-BE49-F238E27FC236}">
                <a16:creationId xmlns:a16="http://schemas.microsoft.com/office/drawing/2014/main" id="{219D36E6-481F-A828-871C-8E2140505B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62" name="spotify logo" descr="Spotify Logo Png - Free Transparent PNG Logos">
            <a:hlinkClick r:id="rId23" action="ppaction://hlinksldjump"/>
            <a:extLst>
              <a:ext uri="{FF2B5EF4-FFF2-40B4-BE49-F238E27FC236}">
                <a16:creationId xmlns:a16="http://schemas.microsoft.com/office/drawing/2014/main" id="{59AF4269-A013-CF1B-C0E2-A693E045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4AD3E4-57D5-A047-D223-5AEDADB28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41776"/>
              </p:ext>
            </p:extLst>
          </p:nvPr>
        </p:nvGraphicFramePr>
        <p:xfrm>
          <a:off x="3528843" y="1433204"/>
          <a:ext cx="8313088" cy="4690944"/>
        </p:xfrm>
        <a:graphic>
          <a:graphicData uri="http://schemas.openxmlformats.org/drawingml/2006/table">
            <a:tbl>
              <a:tblPr/>
              <a:tblGrid>
                <a:gridCol w="1624297">
                  <a:extLst>
                    <a:ext uri="{9D8B030D-6E8A-4147-A177-3AD203B41FA5}">
                      <a16:colId xmlns:a16="http://schemas.microsoft.com/office/drawing/2014/main" val="340487132"/>
                    </a:ext>
                  </a:extLst>
                </a:gridCol>
                <a:gridCol w="1624297">
                  <a:extLst>
                    <a:ext uri="{9D8B030D-6E8A-4147-A177-3AD203B41FA5}">
                      <a16:colId xmlns:a16="http://schemas.microsoft.com/office/drawing/2014/main" val="1818855425"/>
                    </a:ext>
                  </a:extLst>
                </a:gridCol>
                <a:gridCol w="1624297">
                  <a:extLst>
                    <a:ext uri="{9D8B030D-6E8A-4147-A177-3AD203B41FA5}">
                      <a16:colId xmlns:a16="http://schemas.microsoft.com/office/drawing/2014/main" val="2226203822"/>
                    </a:ext>
                  </a:extLst>
                </a:gridCol>
                <a:gridCol w="1828853">
                  <a:extLst>
                    <a:ext uri="{9D8B030D-6E8A-4147-A177-3AD203B41FA5}">
                      <a16:colId xmlns:a16="http://schemas.microsoft.com/office/drawing/2014/main" val="1641290560"/>
                    </a:ext>
                  </a:extLst>
                </a:gridCol>
                <a:gridCol w="1611344">
                  <a:extLst>
                    <a:ext uri="{9D8B030D-6E8A-4147-A177-3AD203B41FA5}">
                      <a16:colId xmlns:a16="http://schemas.microsoft.com/office/drawing/2014/main" val="2532594110"/>
                    </a:ext>
                  </a:extLst>
                </a:gridCol>
              </a:tblGrid>
              <a:tr h="12612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IN" sz="1600" b="1" i="0" u="none" strike="noStrike" kern="1200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E2F0D9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64767"/>
                  </a:ext>
                </a:extLst>
              </a:tr>
              <a:tr h="2551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Free trial period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30 days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30 days to 3 months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90 days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30 days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511346"/>
                  </a:ext>
                </a:extLst>
              </a:tr>
              <a:tr h="2551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Music library size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Over 100 million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Over 100 million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100 million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100 million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233717"/>
                  </a:ext>
                </a:extLst>
              </a:tr>
              <a:tr h="473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Maximum bit rate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320Kbps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256Kbps, </a:t>
                      </a:r>
                      <a:br>
                        <a:rPr lang="en-US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en-US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1,152 Kbps (HD estimated)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256Kbps,</a:t>
                      </a:r>
                      <a:b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3,730Kbps (HD)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256Kbps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80781"/>
                  </a:ext>
                </a:extLst>
              </a:tr>
              <a:tr h="2551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Offline listening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Mobile and desktop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Mobile and desktop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Mobile and desktop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Premium, mobile only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352574"/>
                  </a:ext>
                </a:extLst>
              </a:tr>
              <a:tr h="1458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Radio stations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503791"/>
                  </a:ext>
                </a:extLst>
              </a:tr>
              <a:tr h="1458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Podcasts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35515"/>
                  </a:ext>
                </a:extLst>
              </a:tr>
              <a:tr h="1458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Music videos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163737"/>
                  </a:ext>
                </a:extLst>
              </a:tr>
              <a:tr h="2551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Music locker functionality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 dirty="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 dirty="0">
                          <a:solidFill>
                            <a:srgbClr val="E2F0D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1390"/>
                  </a:ext>
                </a:extLst>
              </a:tr>
            </a:tbl>
          </a:graphicData>
        </a:graphic>
      </p:graphicFrame>
      <p:pic>
        <p:nvPicPr>
          <p:cNvPr id="5" name="Picture 4" descr="A green circle with black lines&#10;&#10;Description automatically generated">
            <a:extLst>
              <a:ext uri="{FF2B5EF4-FFF2-40B4-BE49-F238E27FC236}">
                <a16:creationId xmlns:a16="http://schemas.microsoft.com/office/drawing/2014/main" id="{131DFB8F-7258-D8D0-34A3-3DFA151EC7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90" y="1693683"/>
            <a:ext cx="769343" cy="8029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E31990-AA3A-90CE-85C1-BDDFD1F5FEA6}"/>
              </a:ext>
            </a:extLst>
          </p:cNvPr>
          <p:cNvSpPr/>
          <p:nvPr/>
        </p:nvSpPr>
        <p:spPr>
          <a:xfrm>
            <a:off x="7157925" y="1707622"/>
            <a:ext cx="824191" cy="7795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3C50CDFB-686C-5EF1-7F6E-2E7EEED3CD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74" y="1847807"/>
            <a:ext cx="498386" cy="464474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FD4F075F-A94A-F5B9-3D96-B64523B748A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81" y="1707622"/>
            <a:ext cx="781098" cy="803629"/>
          </a:xfrm>
          <a:prstGeom prst="rect">
            <a:avLst/>
          </a:prstGeom>
        </p:spPr>
      </p:pic>
      <p:pic>
        <p:nvPicPr>
          <p:cNvPr id="9" name="Picture 8" descr="A red and black play button&#10;&#10;Description automatically generated">
            <a:extLst>
              <a:ext uri="{FF2B5EF4-FFF2-40B4-BE49-F238E27FC236}">
                <a16:creationId xmlns:a16="http://schemas.microsoft.com/office/drawing/2014/main" id="{F89784BC-9A7F-DE07-57BA-1677FA46B9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744" y="1765344"/>
            <a:ext cx="688183" cy="6881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B2F52-D1FB-CBBC-6769-6D2F270E908D}"/>
              </a:ext>
            </a:extLst>
          </p:cNvPr>
          <p:cNvSpPr/>
          <p:nvPr/>
        </p:nvSpPr>
        <p:spPr>
          <a:xfrm>
            <a:off x="5120969" y="1372400"/>
            <a:ext cx="1641510" cy="4830096"/>
          </a:xfrm>
          <a:prstGeom prst="rect">
            <a:avLst/>
          </a:prstGeom>
          <a:noFill/>
          <a:ln w="57150">
            <a:solidFill>
              <a:srgbClr val="FCF5E7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C2F65A8-B02A-E28E-03BE-DD511298CC92}"/>
              </a:ext>
            </a:extLst>
          </p:cNvPr>
          <p:cNvSpPr/>
          <p:nvPr/>
        </p:nvSpPr>
        <p:spPr>
          <a:xfrm>
            <a:off x="3129332" y="-2"/>
            <a:ext cx="9062668" cy="5110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68828A-FA26-E4F8-EB60-3F196D0E9508}"/>
              </a:ext>
            </a:extLst>
          </p:cNvPr>
          <p:cNvSpPr/>
          <p:nvPr/>
        </p:nvSpPr>
        <p:spPr>
          <a:xfrm>
            <a:off x="3108960" y="-4260"/>
            <a:ext cx="9069462" cy="5136791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EEA7E11-457B-9943-43BA-E86238AAD910}"/>
              </a:ext>
            </a:extLst>
          </p:cNvPr>
          <p:cNvSpPr/>
          <p:nvPr/>
        </p:nvSpPr>
        <p:spPr>
          <a:xfrm>
            <a:off x="234297" y="5096107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80AC-9054-8472-88C3-D5CB788A4890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0995D-32A8-7042-0ED9-823F01080C2F}"/>
              </a:ext>
            </a:extLst>
          </p:cNvPr>
          <p:cNvSpPr txBox="1"/>
          <p:nvPr/>
        </p:nvSpPr>
        <p:spPr>
          <a:xfrm>
            <a:off x="1000863" y="1484613"/>
            <a:ext cx="208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AA3F-EF87-8A90-AF91-829ABC795E8C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3EB48-3AE2-EA83-709B-5B5D490BADAC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973D-DDA5-EDDC-5390-4D969557B899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DF5C-909F-84F2-4070-AA98A281C7F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C7FF-6F09-0EE2-0E84-ED403EDBDCFE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17213-CA03-9233-A11C-5B974C06BA17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F8A974-8A96-5D3C-4F13-79458A0C964F}"/>
              </a:ext>
            </a:extLst>
          </p:cNvPr>
          <p:cNvSpPr/>
          <p:nvPr/>
        </p:nvSpPr>
        <p:spPr>
          <a:xfrm>
            <a:off x="3274834" y="4309105"/>
            <a:ext cx="745760" cy="74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Play">
            <a:extLst>
              <a:ext uri="{FF2B5EF4-FFF2-40B4-BE49-F238E27FC236}">
                <a16:creationId xmlns:a16="http://schemas.microsoft.com/office/drawing/2014/main" id="{6CF68547-152E-605E-234C-394FD152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400" y="4469159"/>
            <a:ext cx="457200" cy="457200"/>
          </a:xfrm>
          <a:prstGeom prst="rect">
            <a:avLst/>
          </a:prstGeom>
        </p:spPr>
      </p:pic>
      <p:pic>
        <p:nvPicPr>
          <p:cNvPr id="42" name="Graphic 41" descr="Heart">
            <a:extLst>
              <a:ext uri="{FF2B5EF4-FFF2-40B4-BE49-F238E27FC236}">
                <a16:creationId xmlns:a16="http://schemas.microsoft.com/office/drawing/2014/main" id="{BA764CB5-D324-E6B0-3332-0EA80E39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1555" y="4315452"/>
            <a:ext cx="727908" cy="7279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D924E83-5628-2CC5-11FC-AB0C7704E936}"/>
              </a:ext>
            </a:extLst>
          </p:cNvPr>
          <p:cNvGrpSpPr/>
          <p:nvPr/>
        </p:nvGrpSpPr>
        <p:grpSpPr>
          <a:xfrm>
            <a:off x="4974674" y="4572051"/>
            <a:ext cx="284325" cy="65864"/>
            <a:chOff x="5272131" y="3789856"/>
            <a:chExt cx="793389" cy="1837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CEBBBE-E95C-20CC-2785-42E503014D78}"/>
                </a:ext>
              </a:extLst>
            </p:cNvPr>
            <p:cNvSpPr/>
            <p:nvPr/>
          </p:nvSpPr>
          <p:spPr>
            <a:xfrm>
              <a:off x="52721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58393A-4EFE-212C-D1C5-25DE68E1C9F8}"/>
                </a:ext>
              </a:extLst>
            </p:cNvPr>
            <p:cNvSpPr/>
            <p:nvPr/>
          </p:nvSpPr>
          <p:spPr>
            <a:xfrm>
              <a:off x="55769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6422E7-7299-620B-41E1-7B846491E64E}"/>
                </a:ext>
              </a:extLst>
            </p:cNvPr>
            <p:cNvSpPr/>
            <p:nvPr/>
          </p:nvSpPr>
          <p:spPr>
            <a:xfrm>
              <a:off x="58817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ABB2C4-F88F-55F0-73BC-AB41F20CE461}"/>
              </a:ext>
            </a:extLst>
          </p:cNvPr>
          <p:cNvCxnSpPr/>
          <p:nvPr/>
        </p:nvCxnSpPr>
        <p:spPr>
          <a:xfrm>
            <a:off x="3254571" y="5616215"/>
            <a:ext cx="87782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41FEE49-E3CC-CA43-93D7-99989778C417}"/>
              </a:ext>
            </a:extLst>
          </p:cNvPr>
          <p:cNvSpPr txBox="1"/>
          <p:nvPr/>
        </p:nvSpPr>
        <p:spPr>
          <a:xfrm>
            <a:off x="3295197" y="5838312"/>
            <a:ext cx="8199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visible that consumers really value the feature of music videos. 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3C2C5B-98C4-19B8-1903-B3F995213B0C}"/>
              </a:ext>
            </a:extLst>
          </p:cNvPr>
          <p:cNvSpPr txBox="1"/>
          <p:nvPr/>
        </p:nvSpPr>
        <p:spPr>
          <a:xfrm>
            <a:off x="3242947" y="5132538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Finding </a:t>
            </a:r>
          </a:p>
        </p:txBody>
      </p:sp>
      <p:pic>
        <p:nvPicPr>
          <p:cNvPr id="11" name="Graphic 10" descr="Home">
            <a:hlinkClick r:id="rId6" action="ppaction://hlinksldjump"/>
            <a:extLst>
              <a:ext uri="{FF2B5EF4-FFF2-40B4-BE49-F238E27FC236}">
                <a16:creationId xmlns:a16="http://schemas.microsoft.com/office/drawing/2014/main" id="{18697C64-2DA5-EA39-780D-D619268D5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13" name="Graphic 12" descr="Magnifying glass">
            <a:hlinkClick r:id="rId9" action="ppaction://hlinksldjump"/>
            <a:extLst>
              <a:ext uri="{FF2B5EF4-FFF2-40B4-BE49-F238E27FC236}">
                <a16:creationId xmlns:a16="http://schemas.microsoft.com/office/drawing/2014/main" id="{579887CC-27B1-925B-C11A-0AB4905C78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15" name="Graphic 14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AE7C60E2-8554-EF26-118D-F3025DFF9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21" name="Graphic 20" descr="Star">
            <a:hlinkClick r:id="rId15" action="ppaction://hlinksldjump"/>
            <a:extLst>
              <a:ext uri="{FF2B5EF4-FFF2-40B4-BE49-F238E27FC236}">
                <a16:creationId xmlns:a16="http://schemas.microsoft.com/office/drawing/2014/main" id="{54EC9A22-E436-4144-FF76-A797738A28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23" name="Graphic 22" descr="Headphones">
            <a:hlinkClick r:id="rId18" action="ppaction://hlinksldjump"/>
            <a:extLst>
              <a:ext uri="{FF2B5EF4-FFF2-40B4-BE49-F238E27FC236}">
                <a16:creationId xmlns:a16="http://schemas.microsoft.com/office/drawing/2014/main" id="{A1C0432E-ABEE-5A34-E607-05255F8AF5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25" name="Graphic 24" descr="Treble clef">
            <a:hlinkClick r:id="rId21" action="ppaction://hlinksldjump"/>
            <a:extLst>
              <a:ext uri="{FF2B5EF4-FFF2-40B4-BE49-F238E27FC236}">
                <a16:creationId xmlns:a16="http://schemas.microsoft.com/office/drawing/2014/main" id="{3EA2FD51-37D7-8574-E58D-499A64A5CD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29" name="Graphic 28" descr="Music notes">
            <a:hlinkClick r:id="rId24" action="ppaction://hlinksldjump"/>
            <a:extLst>
              <a:ext uri="{FF2B5EF4-FFF2-40B4-BE49-F238E27FC236}">
                <a16:creationId xmlns:a16="http://schemas.microsoft.com/office/drawing/2014/main" id="{5F8F92DB-B123-5F50-41CC-CFEC3C2D33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30" name="spotify logo" descr="Spotify Logo Png - Free Transparent PNG Logos">
            <a:hlinkClick r:id="rId27" action="ppaction://hlinksldjump"/>
            <a:extLst>
              <a:ext uri="{FF2B5EF4-FFF2-40B4-BE49-F238E27FC236}">
                <a16:creationId xmlns:a16="http://schemas.microsoft.com/office/drawing/2014/main" id="{7E91BDF5-1706-3909-4DC0-48C36AF9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83C0B20-E1D2-EED0-2C1E-CB1F708AF0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981565"/>
              </p:ext>
            </p:extLst>
          </p:nvPr>
        </p:nvGraphicFramePr>
        <p:xfrm>
          <a:off x="3295197" y="150787"/>
          <a:ext cx="8696987" cy="4102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</p:spTree>
    <p:extLst>
      <p:ext uri="{BB962C8B-B14F-4D97-AF65-F5344CB8AC3E}">
        <p14:creationId xmlns:p14="http://schemas.microsoft.com/office/powerpoint/2010/main" val="43202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6619-F2F4-A846-0283-26F4E052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EF82CFB-BD4C-CA21-93B5-1EE4EF26A04D}"/>
              </a:ext>
            </a:extLst>
          </p:cNvPr>
          <p:cNvSpPr/>
          <p:nvPr/>
        </p:nvSpPr>
        <p:spPr>
          <a:xfrm>
            <a:off x="3129332" y="-2"/>
            <a:ext cx="9062668" cy="5110527"/>
          </a:xfrm>
          <a:prstGeom prst="rect">
            <a:avLst/>
          </a:prstGeom>
          <a:solidFill>
            <a:srgbClr val="97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7065A-B4C4-2C98-1E80-75BECF052887}"/>
              </a:ext>
            </a:extLst>
          </p:cNvPr>
          <p:cNvSpPr/>
          <p:nvPr/>
        </p:nvSpPr>
        <p:spPr>
          <a:xfrm>
            <a:off x="3108960" y="-4260"/>
            <a:ext cx="9069462" cy="5136796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22615-2181-D6BB-8D5C-E24C5CB6A781}"/>
              </a:ext>
            </a:extLst>
          </p:cNvPr>
          <p:cNvSpPr/>
          <p:nvPr/>
        </p:nvSpPr>
        <p:spPr>
          <a:xfrm>
            <a:off x="234297" y="5096107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1A2E2-1E38-B404-9BAC-B93A2DFD064E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2AFAD-B88F-DC1E-65A6-FC143A6A2704}"/>
              </a:ext>
            </a:extLst>
          </p:cNvPr>
          <p:cNvSpPr txBox="1"/>
          <p:nvPr/>
        </p:nvSpPr>
        <p:spPr>
          <a:xfrm>
            <a:off x="1000863" y="1484613"/>
            <a:ext cx="208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4E789-3A7D-EDE3-C7AE-ADE6B27B3419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45575-612A-B36B-A39D-8C0AB461E36F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2513A-560A-E676-D3C5-C093667F5DE5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B2C07-96C4-17CA-D64D-9ECB05BFF596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A6B53C-B253-586D-70A4-B39B5D93906C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B2F49-EFB5-0EA6-A907-3E8C5948F2FF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7843DBA3-B06C-A7BC-3FE8-906E33D5D123}"/>
              </a:ext>
            </a:extLst>
          </p:cNvPr>
          <p:cNvSpPr txBox="1"/>
          <p:nvPr/>
        </p:nvSpPr>
        <p:spPr>
          <a:xfrm>
            <a:off x="12304127" y="4501118"/>
            <a:ext cx="389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Your Title Topic #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741AE7-3594-E5FF-A8F4-0A8C29AB3970}"/>
              </a:ext>
            </a:extLst>
          </p:cNvPr>
          <p:cNvSpPr txBox="1"/>
          <p:nvPr/>
        </p:nvSpPr>
        <p:spPr>
          <a:xfrm>
            <a:off x="12375195" y="602700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Expositor Name</a:t>
            </a:r>
          </a:p>
          <a:p>
            <a:r>
              <a:rPr lang="en-US" sz="2400" dirty="0">
                <a:solidFill>
                  <a:schemeClr val="bg1"/>
                </a:solidFill>
              </a:rPr>
              <a:t>Role can be here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8C0093-3676-9EA4-6629-3BF70DB131A5}"/>
              </a:ext>
            </a:extLst>
          </p:cNvPr>
          <p:cNvSpPr/>
          <p:nvPr/>
        </p:nvSpPr>
        <p:spPr>
          <a:xfrm>
            <a:off x="3274834" y="4309105"/>
            <a:ext cx="745760" cy="74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Play">
            <a:extLst>
              <a:ext uri="{FF2B5EF4-FFF2-40B4-BE49-F238E27FC236}">
                <a16:creationId xmlns:a16="http://schemas.microsoft.com/office/drawing/2014/main" id="{E4A04D3F-0A4B-D615-1A07-3DB18A92A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400" y="4469159"/>
            <a:ext cx="457200" cy="457200"/>
          </a:xfrm>
          <a:prstGeom prst="rect">
            <a:avLst/>
          </a:prstGeom>
        </p:spPr>
      </p:pic>
      <p:pic>
        <p:nvPicPr>
          <p:cNvPr id="42" name="Graphic 41" descr="Heart">
            <a:extLst>
              <a:ext uri="{FF2B5EF4-FFF2-40B4-BE49-F238E27FC236}">
                <a16:creationId xmlns:a16="http://schemas.microsoft.com/office/drawing/2014/main" id="{156A47A1-5D12-3A2E-CD8F-80D2014E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1555" y="4315452"/>
            <a:ext cx="727908" cy="7279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DE85C3B-E97F-5E59-917A-D645D92F8DD3}"/>
              </a:ext>
            </a:extLst>
          </p:cNvPr>
          <p:cNvGrpSpPr/>
          <p:nvPr/>
        </p:nvGrpSpPr>
        <p:grpSpPr>
          <a:xfrm>
            <a:off x="4974674" y="4572051"/>
            <a:ext cx="284325" cy="65864"/>
            <a:chOff x="5272131" y="3789856"/>
            <a:chExt cx="793389" cy="1837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92413E-6759-C75E-43D1-5342D872D64C}"/>
                </a:ext>
              </a:extLst>
            </p:cNvPr>
            <p:cNvSpPr/>
            <p:nvPr/>
          </p:nvSpPr>
          <p:spPr>
            <a:xfrm>
              <a:off x="52721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FE0831-6EB0-7C8D-F357-DC3A83BE469C}"/>
                </a:ext>
              </a:extLst>
            </p:cNvPr>
            <p:cNvSpPr/>
            <p:nvPr/>
          </p:nvSpPr>
          <p:spPr>
            <a:xfrm>
              <a:off x="55769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483541-9F22-2FA6-78CA-1313D596E38B}"/>
                </a:ext>
              </a:extLst>
            </p:cNvPr>
            <p:cNvSpPr/>
            <p:nvPr/>
          </p:nvSpPr>
          <p:spPr>
            <a:xfrm>
              <a:off x="58817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4622E6-E506-4E34-A6E6-2570E010ECD6}"/>
              </a:ext>
            </a:extLst>
          </p:cNvPr>
          <p:cNvCxnSpPr/>
          <p:nvPr/>
        </p:nvCxnSpPr>
        <p:spPr>
          <a:xfrm>
            <a:off x="3254571" y="5616215"/>
            <a:ext cx="87782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E4F86B6-1393-3E48-3649-DF8B5A9915D7}"/>
              </a:ext>
            </a:extLst>
          </p:cNvPr>
          <p:cNvSpPr txBox="1"/>
          <p:nvPr/>
        </p:nvSpPr>
        <p:spPr>
          <a:xfrm>
            <a:off x="3295197" y="5838312"/>
            <a:ext cx="8199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 and Music video are the two most important features in terms of relative importance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D5388F-70AF-EA5B-6535-73954D7B91EA}"/>
              </a:ext>
            </a:extLst>
          </p:cNvPr>
          <p:cNvSpPr txBox="1"/>
          <p:nvPr/>
        </p:nvSpPr>
        <p:spPr>
          <a:xfrm>
            <a:off x="3242947" y="5132538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Finding </a:t>
            </a:r>
          </a:p>
        </p:txBody>
      </p:sp>
      <p:pic>
        <p:nvPicPr>
          <p:cNvPr id="11" name="Graphic 10" descr="Home">
            <a:hlinkClick r:id="rId6" action="ppaction://hlinksldjump"/>
            <a:extLst>
              <a:ext uri="{FF2B5EF4-FFF2-40B4-BE49-F238E27FC236}">
                <a16:creationId xmlns:a16="http://schemas.microsoft.com/office/drawing/2014/main" id="{C419288D-878C-8822-D243-A3AC2965D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13" name="Graphic 12" descr="Magnifying glass">
            <a:hlinkClick r:id="rId9" action="ppaction://hlinksldjump"/>
            <a:extLst>
              <a:ext uri="{FF2B5EF4-FFF2-40B4-BE49-F238E27FC236}">
                <a16:creationId xmlns:a16="http://schemas.microsoft.com/office/drawing/2014/main" id="{DD6C682D-8FC3-2801-B767-D0095AB5B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15" name="Graphic 14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3A9F63BB-EED7-8B5B-02DA-38F5167DAF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21" name="Graphic 20" descr="Star">
            <a:hlinkClick r:id="rId15" action="ppaction://hlinksldjump"/>
            <a:extLst>
              <a:ext uri="{FF2B5EF4-FFF2-40B4-BE49-F238E27FC236}">
                <a16:creationId xmlns:a16="http://schemas.microsoft.com/office/drawing/2014/main" id="{0B9999FC-F961-5E54-F8F9-AEF8977F75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23" name="Graphic 22" descr="Headphones">
            <a:hlinkClick r:id="rId18" action="ppaction://hlinksldjump"/>
            <a:extLst>
              <a:ext uri="{FF2B5EF4-FFF2-40B4-BE49-F238E27FC236}">
                <a16:creationId xmlns:a16="http://schemas.microsoft.com/office/drawing/2014/main" id="{5FAEB696-419E-BF0E-8A6F-09C07A6B06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25" name="Graphic 24" descr="Treble clef">
            <a:hlinkClick r:id="rId21" action="ppaction://hlinksldjump"/>
            <a:extLst>
              <a:ext uri="{FF2B5EF4-FFF2-40B4-BE49-F238E27FC236}">
                <a16:creationId xmlns:a16="http://schemas.microsoft.com/office/drawing/2014/main" id="{C58AFD6A-D270-9E7D-449A-3B71C47E4D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29" name="Graphic 28" descr="Music notes">
            <a:hlinkClick r:id="rId24" action="ppaction://hlinksldjump"/>
            <a:extLst>
              <a:ext uri="{FF2B5EF4-FFF2-40B4-BE49-F238E27FC236}">
                <a16:creationId xmlns:a16="http://schemas.microsoft.com/office/drawing/2014/main" id="{DCC8FD4F-1976-0DFA-8343-294F6877CC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30" name="spotify logo" descr="Spotify Logo Png - Free Transparent PNG Logos">
            <a:hlinkClick r:id="rId27" action="ppaction://hlinksldjump"/>
            <a:extLst>
              <a:ext uri="{FF2B5EF4-FFF2-40B4-BE49-F238E27FC236}">
                <a16:creationId xmlns:a16="http://schemas.microsoft.com/office/drawing/2014/main" id="{A4BF6BF3-A778-EC76-899A-44B6E11F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0F7B562-234F-30FE-17F2-1C027F7168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98532"/>
              </p:ext>
            </p:extLst>
          </p:nvPr>
        </p:nvGraphicFramePr>
        <p:xfrm>
          <a:off x="3295197" y="83622"/>
          <a:ext cx="8737614" cy="4158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</p:spTree>
    <p:extLst>
      <p:ext uri="{BB962C8B-B14F-4D97-AF65-F5344CB8AC3E}">
        <p14:creationId xmlns:p14="http://schemas.microsoft.com/office/powerpoint/2010/main" val="18165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A6FE-2A6C-E02B-7421-88DF4D67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AD89BFF-C91A-783A-D159-ECF1C6A8D282}"/>
              </a:ext>
            </a:extLst>
          </p:cNvPr>
          <p:cNvSpPr/>
          <p:nvPr/>
        </p:nvSpPr>
        <p:spPr>
          <a:xfrm>
            <a:off x="3129332" y="-1"/>
            <a:ext cx="9062668" cy="40843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55C8B7-3130-95C8-A783-0AD064104EFD}"/>
              </a:ext>
            </a:extLst>
          </p:cNvPr>
          <p:cNvSpPr/>
          <p:nvPr/>
        </p:nvSpPr>
        <p:spPr>
          <a:xfrm>
            <a:off x="3108960" y="-4261"/>
            <a:ext cx="9083040" cy="4110590"/>
          </a:xfrm>
          <a:prstGeom prst="rect">
            <a:avLst/>
          </a:prstGeom>
          <a:gradFill>
            <a:gsLst>
              <a:gs pos="48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5C186C-BE7B-FEA3-3908-B10F52A18D9A}"/>
              </a:ext>
            </a:extLst>
          </p:cNvPr>
          <p:cNvSpPr/>
          <p:nvPr/>
        </p:nvSpPr>
        <p:spPr>
          <a:xfrm>
            <a:off x="234297" y="5096107"/>
            <a:ext cx="2833166" cy="6629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4B457-A104-44E9-EB96-7654ADB7768A}"/>
              </a:ext>
            </a:extLst>
          </p:cNvPr>
          <p:cNvSpPr txBox="1"/>
          <p:nvPr/>
        </p:nvSpPr>
        <p:spPr>
          <a:xfrm>
            <a:off x="1000864" y="386364"/>
            <a:ext cx="203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Group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E0B78-71C0-5C51-D25C-05B68E5B4714}"/>
              </a:ext>
            </a:extLst>
          </p:cNvPr>
          <p:cNvSpPr txBox="1"/>
          <p:nvPr/>
        </p:nvSpPr>
        <p:spPr>
          <a:xfrm>
            <a:off x="1000863" y="1484613"/>
            <a:ext cx="208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Problem Statement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65CB1-94E8-D0D1-E5D3-2181DF4C9ED4}"/>
              </a:ext>
            </a:extLst>
          </p:cNvPr>
          <p:cNvSpPr txBox="1"/>
          <p:nvPr/>
        </p:nvSpPr>
        <p:spPr>
          <a:xfrm>
            <a:off x="1000864" y="216743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Pricing Plans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21938-DB9D-292A-1682-4395CCDFD229}"/>
              </a:ext>
            </a:extLst>
          </p:cNvPr>
          <p:cNvSpPr txBox="1"/>
          <p:nvPr/>
        </p:nvSpPr>
        <p:spPr>
          <a:xfrm>
            <a:off x="1000864" y="2976325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 of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F4AE15-E10D-FEF8-92C5-24D162335986}"/>
              </a:ext>
            </a:extLst>
          </p:cNvPr>
          <p:cNvSpPr txBox="1"/>
          <p:nvPr/>
        </p:nvSpPr>
        <p:spPr>
          <a:xfrm>
            <a:off x="1000864" y="371622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Volume 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E74B7-E173-26D9-9670-F27295F9370A}"/>
              </a:ext>
            </a:extLst>
          </p:cNvPr>
          <p:cNvSpPr txBox="1"/>
          <p:nvPr/>
        </p:nvSpPr>
        <p:spPr>
          <a:xfrm>
            <a:off x="1000864" y="4471653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Features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998013-8283-E1B5-49FA-974667160F37}"/>
              </a:ext>
            </a:extLst>
          </p:cNvPr>
          <p:cNvSpPr txBox="1"/>
          <p:nvPr/>
        </p:nvSpPr>
        <p:spPr>
          <a:xfrm>
            <a:off x="1000864" y="52859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Conjoint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6A6422-EF74-75AC-F375-ABFCEF60ABCD}"/>
              </a:ext>
            </a:extLst>
          </p:cNvPr>
          <p:cNvSpPr txBox="1"/>
          <p:nvPr/>
        </p:nvSpPr>
        <p:spPr>
          <a:xfrm>
            <a:off x="1000864" y="6124148"/>
            <a:ext cx="2025102" cy="3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Conclusions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56205A12-E24E-CAC4-ACDC-00BFB5500483}"/>
              </a:ext>
            </a:extLst>
          </p:cNvPr>
          <p:cNvSpPr txBox="1"/>
          <p:nvPr/>
        </p:nvSpPr>
        <p:spPr>
          <a:xfrm>
            <a:off x="3274834" y="180361"/>
            <a:ext cx="705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Conjoint Analysis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8505A3-F393-C4A2-55FD-E2AA9D9FD45C}"/>
              </a:ext>
            </a:extLst>
          </p:cNvPr>
          <p:cNvSpPr txBox="1"/>
          <p:nvPr/>
        </p:nvSpPr>
        <p:spPr>
          <a:xfrm>
            <a:off x="12375195" y="6027003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Expositor Name</a:t>
            </a:r>
          </a:p>
          <a:p>
            <a:r>
              <a:rPr lang="en-US" sz="2400" dirty="0">
                <a:solidFill>
                  <a:schemeClr val="bg1"/>
                </a:solidFill>
              </a:rPr>
              <a:t>Role can be here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0E9C28-FF72-5317-CEA7-11BF9AB3872A}"/>
              </a:ext>
            </a:extLst>
          </p:cNvPr>
          <p:cNvSpPr/>
          <p:nvPr/>
        </p:nvSpPr>
        <p:spPr>
          <a:xfrm>
            <a:off x="3274834" y="3251482"/>
            <a:ext cx="745760" cy="74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Play">
            <a:extLst>
              <a:ext uri="{FF2B5EF4-FFF2-40B4-BE49-F238E27FC236}">
                <a16:creationId xmlns:a16="http://schemas.microsoft.com/office/drawing/2014/main" id="{DDC25AF4-1F08-8BC9-2B37-4270B1B0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400" y="3411536"/>
            <a:ext cx="457200" cy="457200"/>
          </a:xfrm>
          <a:prstGeom prst="rect">
            <a:avLst/>
          </a:prstGeom>
        </p:spPr>
      </p:pic>
      <p:pic>
        <p:nvPicPr>
          <p:cNvPr id="42" name="Graphic 41" descr="Heart">
            <a:extLst>
              <a:ext uri="{FF2B5EF4-FFF2-40B4-BE49-F238E27FC236}">
                <a16:creationId xmlns:a16="http://schemas.microsoft.com/office/drawing/2014/main" id="{6DBEFEB5-1F78-8448-8393-64911C43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1555" y="3257829"/>
            <a:ext cx="727908" cy="7279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34E7DB8-86C3-792F-94C1-33C0618D34AF}"/>
              </a:ext>
            </a:extLst>
          </p:cNvPr>
          <p:cNvGrpSpPr/>
          <p:nvPr/>
        </p:nvGrpSpPr>
        <p:grpSpPr>
          <a:xfrm>
            <a:off x="4974674" y="3514428"/>
            <a:ext cx="284325" cy="65864"/>
            <a:chOff x="5272131" y="3789856"/>
            <a:chExt cx="793389" cy="1837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A64CE92-2995-8AA5-1081-0A10AED0CA16}"/>
                </a:ext>
              </a:extLst>
            </p:cNvPr>
            <p:cNvSpPr/>
            <p:nvPr/>
          </p:nvSpPr>
          <p:spPr>
            <a:xfrm>
              <a:off x="52721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C8197B-9FFB-6213-F56D-06EEB360E2A5}"/>
                </a:ext>
              </a:extLst>
            </p:cNvPr>
            <p:cNvSpPr/>
            <p:nvPr/>
          </p:nvSpPr>
          <p:spPr>
            <a:xfrm>
              <a:off x="55769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E55825-64CA-1A67-497C-F29AD9E68EDC}"/>
                </a:ext>
              </a:extLst>
            </p:cNvPr>
            <p:cNvSpPr/>
            <p:nvPr/>
          </p:nvSpPr>
          <p:spPr>
            <a:xfrm>
              <a:off x="5881731" y="3789856"/>
              <a:ext cx="183789" cy="1837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588F591-20C5-92FB-C960-C5EE3BF3D301}"/>
              </a:ext>
            </a:extLst>
          </p:cNvPr>
          <p:cNvCxnSpPr/>
          <p:nvPr/>
        </p:nvCxnSpPr>
        <p:spPr>
          <a:xfrm>
            <a:off x="3254571" y="4635469"/>
            <a:ext cx="87782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E7BAF4C-47C4-E644-60B0-B9DEA15F2434}"/>
              </a:ext>
            </a:extLst>
          </p:cNvPr>
          <p:cNvSpPr txBox="1"/>
          <p:nvPr/>
        </p:nvSpPr>
        <p:spPr>
          <a:xfrm>
            <a:off x="3480400" y="4868801"/>
            <a:ext cx="792810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Growth of a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14-15%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 in the user base was observed with a new addition of a Music Video Feature.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are willing to pay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 $1.7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this feature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5F68E9-77C7-725B-57EC-B6A6F634B285}"/>
              </a:ext>
            </a:extLst>
          </p:cNvPr>
          <p:cNvSpPr txBox="1"/>
          <p:nvPr/>
        </p:nvSpPr>
        <p:spPr>
          <a:xfrm>
            <a:off x="3209384" y="4105500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Observations  </a:t>
            </a:r>
          </a:p>
        </p:txBody>
      </p:sp>
      <p:pic>
        <p:nvPicPr>
          <p:cNvPr id="11" name="Graphic 10" descr="Home">
            <a:hlinkClick r:id="rId6" action="ppaction://hlinksldjump"/>
            <a:extLst>
              <a:ext uri="{FF2B5EF4-FFF2-40B4-BE49-F238E27FC236}">
                <a16:creationId xmlns:a16="http://schemas.microsoft.com/office/drawing/2014/main" id="{B2BDE8FE-8E50-F81C-E13D-5776C16D0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944" y="1372400"/>
            <a:ext cx="588926" cy="588926"/>
          </a:xfrm>
          <a:prstGeom prst="rect">
            <a:avLst/>
          </a:prstGeom>
        </p:spPr>
      </p:pic>
      <p:pic>
        <p:nvPicPr>
          <p:cNvPr id="13" name="Graphic 12" descr="Magnifying glass">
            <a:hlinkClick r:id="rId9" action="ppaction://hlinksldjump"/>
            <a:extLst>
              <a:ext uri="{FF2B5EF4-FFF2-40B4-BE49-F238E27FC236}">
                <a16:creationId xmlns:a16="http://schemas.microsoft.com/office/drawing/2014/main" id="{A583042D-965B-A048-A2EE-AE0120ED40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44" y="4343393"/>
            <a:ext cx="588926" cy="588926"/>
          </a:xfrm>
          <a:prstGeom prst="rect">
            <a:avLst/>
          </a:prstGeom>
        </p:spPr>
      </p:pic>
      <p:pic>
        <p:nvPicPr>
          <p:cNvPr id="15" name="Graphic 14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42861F9A-AA84-26EC-41DB-BC2EDFB857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944" y="2809326"/>
            <a:ext cx="588926" cy="588926"/>
          </a:xfrm>
          <a:prstGeom prst="rect">
            <a:avLst/>
          </a:prstGeom>
        </p:spPr>
      </p:pic>
      <p:pic>
        <p:nvPicPr>
          <p:cNvPr id="21" name="Graphic 20" descr="Star">
            <a:hlinkClick r:id="rId15" action="ppaction://hlinksldjump"/>
            <a:extLst>
              <a:ext uri="{FF2B5EF4-FFF2-40B4-BE49-F238E27FC236}">
                <a16:creationId xmlns:a16="http://schemas.microsoft.com/office/drawing/2014/main" id="{CA8E04DC-0101-723E-EF4F-3C907E47E6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069" y="3495393"/>
            <a:ext cx="588926" cy="588926"/>
          </a:xfrm>
          <a:prstGeom prst="rect">
            <a:avLst/>
          </a:prstGeom>
        </p:spPr>
      </p:pic>
      <p:pic>
        <p:nvPicPr>
          <p:cNvPr id="23" name="Graphic 22" descr="Headphones">
            <a:hlinkClick r:id="rId18" action="ppaction://hlinksldjump"/>
            <a:extLst>
              <a:ext uri="{FF2B5EF4-FFF2-40B4-BE49-F238E27FC236}">
                <a16:creationId xmlns:a16="http://schemas.microsoft.com/office/drawing/2014/main" id="{AB77CB5C-70E9-B6F7-9548-3946A05C4A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8944" y="2035385"/>
            <a:ext cx="588926" cy="588926"/>
          </a:xfrm>
          <a:prstGeom prst="rect">
            <a:avLst/>
          </a:prstGeom>
        </p:spPr>
      </p:pic>
      <p:pic>
        <p:nvPicPr>
          <p:cNvPr id="25" name="Graphic 24" descr="Treble clef">
            <a:hlinkClick r:id="rId21" action="ppaction://hlinksldjump"/>
            <a:extLst>
              <a:ext uri="{FF2B5EF4-FFF2-40B4-BE49-F238E27FC236}">
                <a16:creationId xmlns:a16="http://schemas.microsoft.com/office/drawing/2014/main" id="{3B3D02A6-60AC-3994-6C52-1FAD354DC5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2550" y="5132538"/>
            <a:ext cx="642076" cy="642076"/>
          </a:xfrm>
          <a:prstGeom prst="rect">
            <a:avLst/>
          </a:prstGeom>
        </p:spPr>
      </p:pic>
      <p:pic>
        <p:nvPicPr>
          <p:cNvPr id="29" name="Graphic 28" descr="Music notes">
            <a:hlinkClick r:id="rId24" action="ppaction://hlinksldjump"/>
            <a:extLst>
              <a:ext uri="{FF2B5EF4-FFF2-40B4-BE49-F238E27FC236}">
                <a16:creationId xmlns:a16="http://schemas.microsoft.com/office/drawing/2014/main" id="{40E4EBF3-EFA6-A04A-F1A3-420217160B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3460" y="5977515"/>
            <a:ext cx="642076" cy="642076"/>
          </a:xfrm>
          <a:prstGeom prst="rect">
            <a:avLst/>
          </a:prstGeom>
        </p:spPr>
      </p:pic>
      <p:pic>
        <p:nvPicPr>
          <p:cNvPr id="30" name="spotify logo" descr="Spotify Logo Png - Free Transparent PNG Logos">
            <a:hlinkClick r:id="rId27" action="ppaction://hlinksldjump"/>
            <a:extLst>
              <a:ext uri="{FF2B5EF4-FFF2-40B4-BE49-F238E27FC236}">
                <a16:creationId xmlns:a16="http://schemas.microsoft.com/office/drawing/2014/main" id="{FA645D46-5578-B9B9-70D5-23EEBA396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0" y="212717"/>
            <a:ext cx="747404" cy="7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3505E0-E43A-43BA-CD79-31B792BB1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34187"/>
              </p:ext>
            </p:extLst>
          </p:nvPr>
        </p:nvGraphicFramePr>
        <p:xfrm>
          <a:off x="3480400" y="1099496"/>
          <a:ext cx="8208495" cy="16409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4731">
                  <a:extLst>
                    <a:ext uri="{9D8B030D-6E8A-4147-A177-3AD203B41FA5}">
                      <a16:colId xmlns:a16="http://schemas.microsoft.com/office/drawing/2014/main" val="1193234898"/>
                    </a:ext>
                  </a:extLst>
                </a:gridCol>
                <a:gridCol w="1221948">
                  <a:extLst>
                    <a:ext uri="{9D8B030D-6E8A-4147-A177-3AD203B41FA5}">
                      <a16:colId xmlns:a16="http://schemas.microsoft.com/office/drawing/2014/main" val="4136994552"/>
                    </a:ext>
                  </a:extLst>
                </a:gridCol>
                <a:gridCol w="902361">
                  <a:extLst>
                    <a:ext uri="{9D8B030D-6E8A-4147-A177-3AD203B41FA5}">
                      <a16:colId xmlns:a16="http://schemas.microsoft.com/office/drawing/2014/main" val="1290575058"/>
                    </a:ext>
                  </a:extLst>
                </a:gridCol>
                <a:gridCol w="1152941">
                  <a:extLst>
                    <a:ext uri="{9D8B030D-6E8A-4147-A177-3AD203B41FA5}">
                      <a16:colId xmlns:a16="http://schemas.microsoft.com/office/drawing/2014/main" val="2003717624"/>
                    </a:ext>
                  </a:extLst>
                </a:gridCol>
                <a:gridCol w="1221491">
                  <a:extLst>
                    <a:ext uri="{9D8B030D-6E8A-4147-A177-3AD203B41FA5}">
                      <a16:colId xmlns:a16="http://schemas.microsoft.com/office/drawing/2014/main" val="2157573673"/>
                    </a:ext>
                  </a:extLst>
                </a:gridCol>
                <a:gridCol w="1443847">
                  <a:extLst>
                    <a:ext uri="{9D8B030D-6E8A-4147-A177-3AD203B41FA5}">
                      <a16:colId xmlns:a16="http://schemas.microsoft.com/office/drawing/2014/main" val="3030363779"/>
                    </a:ext>
                  </a:extLst>
                </a:gridCol>
                <a:gridCol w="1421176">
                  <a:extLst>
                    <a:ext uri="{9D8B030D-6E8A-4147-A177-3AD203B41FA5}">
                      <a16:colId xmlns:a16="http://schemas.microsoft.com/office/drawing/2014/main" val="2587497332"/>
                    </a:ext>
                  </a:extLst>
                </a:gridCol>
              </a:tblGrid>
              <a:tr h="6869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 Video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Podcast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Choice Rule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of Pref. Rule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542662"/>
                  </a:ext>
                </a:extLst>
              </a:tr>
              <a:tr h="4769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Spotify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10.99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8897476"/>
                  </a:ext>
                </a:extLst>
              </a:tr>
              <a:tr h="4769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Spotify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10.99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42%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41%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105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97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Company Introduction PPThemes">
  <a:themeElements>
    <a:clrScheme name="spotify theme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33D65F"/>
      </a:accent1>
      <a:accent2>
        <a:srgbClr val="E6125C"/>
      </a:accent2>
      <a:accent3>
        <a:srgbClr val="1E3164"/>
      </a:accent3>
      <a:accent4>
        <a:srgbClr val="BB5700"/>
      </a:accent4>
      <a:accent5>
        <a:srgbClr val="7357FE"/>
      </a:accent5>
      <a:accent6>
        <a:srgbClr val="7B1B2D"/>
      </a:accent6>
      <a:hlink>
        <a:srgbClr val="ABCCD5"/>
      </a:hlink>
      <a:folHlink>
        <a:srgbClr val="7E77BA"/>
      </a:folHlink>
    </a:clrScheme>
    <a:fontScheme name="Company introduction Font">
      <a:majorFont>
        <a:latin typeface="Montserrat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Introduction PPThemes" id="{015749B7-A49E-4510-A81F-D6988EC311C4}" vid="{49F573B0-F5ED-4792-A962-BC1BA2C38D8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  <wetp:taskpane dockstate="right" visibility="0" width="350" row="7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710DF37B-39F9-4993-A6F1-04016D8497DF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03BD25C-6E12-48D5-9CE1-6D456C52C2E8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C0D6B0-2A6B-4092-8B0F-07D241863A0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224C668-B6FA-4100-A20C-1DE857E161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Company Introduction PPThemes</Template>
  <TotalTime>9278</TotalTime>
  <Words>719</Words>
  <Application>Microsoft Office PowerPoint</Application>
  <PresentationFormat>Widescreen</PresentationFormat>
  <Paragraphs>234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Amasis MT Pro Black</vt:lpstr>
      <vt:lpstr>Arial</vt:lpstr>
      <vt:lpstr>Calibri</vt:lpstr>
      <vt:lpstr>Garamond</vt:lpstr>
      <vt:lpstr>Lato Light</vt:lpstr>
      <vt:lpstr>Montserrat</vt:lpstr>
      <vt:lpstr>Open Sans</vt:lpstr>
      <vt:lpstr>Wingdings</vt:lpstr>
      <vt:lpstr>Company Introduction PPThemes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Jolie Nayibe Serrano</dc:creator>
  <cp:lastModifiedBy>Akshita Sharma</cp:lastModifiedBy>
  <cp:revision>509</cp:revision>
  <dcterms:created xsi:type="dcterms:W3CDTF">2020-03-21T22:03:23Z</dcterms:created>
  <dcterms:modified xsi:type="dcterms:W3CDTF">2024-02-22T12:57:51Z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2024-02-22T06:52:46Z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0c32d6b9-a98b-4a24-aa84-0c30404d751b</vt:lpwstr>
  </property>
  <property fmtid="{D5CDD505-2E9C-101B-9397-08002B2CF9AE}" pid="8" name="MSIP_Label_4044bd30-2ed7-4c9d-9d12-46200872a97b_ContentBits">
    <vt:lpwstr>0</vt:lpwstr>
  </property>
</Properties>
</file>